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1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83" r:id="rId13"/>
    <p:sldId id="270" r:id="rId14"/>
    <p:sldId id="271" r:id="rId15"/>
    <p:sldId id="272" r:id="rId16"/>
    <p:sldId id="273" r:id="rId17"/>
    <p:sldId id="280" r:id="rId18"/>
    <p:sldId id="281" r:id="rId19"/>
    <p:sldId id="282" r:id="rId20"/>
  </p:sldIdLst>
  <p:sldSz cx="9144000" cy="5143500" type="screen16x9"/>
  <p:notesSz cx="6858000" cy="9144000"/>
  <p:embeddedFontLst>
    <p:embeddedFont>
      <p:font typeface="Krub" panose="020B0600000101010101" charset="-127"/>
      <p:regular r:id="rId22"/>
      <p:bold r:id="rId23"/>
      <p:italic r:id="rId24"/>
      <p:boldItalic r:id="rId25"/>
    </p:embeddedFont>
    <p:embeddedFont>
      <p:font typeface="ABeeZee" panose="020B0600000101010101" charset="0"/>
      <p:regular r:id="rId26"/>
      <p:italic r:id="rId27"/>
    </p:embeddedFont>
    <p:embeddedFont>
      <p:font typeface="Manrope ExtraBold" panose="020B0600000101010101" charset="0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-38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gif>
</file>

<file path=ppt/media/image36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128baf9f1a2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128baf9f1a2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g12be1bed8e2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" name="Google Shape;1575;g12be1bed8e2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1c7c337985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1c7c337985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12b0b8279ee_1_16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12b0b8279ee_1_166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g12b0b8279ee_1_15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" name="Google Shape;1797;g12b0b8279ee_1_15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1c2ec102d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1c2ec102de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2be1bed8e2_1_1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2be1bed8e2_1_1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Read the clue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Find the next clue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clues are inside the school building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Only take YOUR team’s color clues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DON’T MOVE OTHER CLUES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12a402626bb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12a402626bb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12b0b8279ee_1_16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12b0b8279ee_1_16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" name="Google Shape;2398;g12b0b8279ee_1_16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9" name="Google Shape;2399;g12b0b8279ee_1_16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12b0b8279ee_1_15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7" name="Google Shape;1157;g12b0b8279ee_1_15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28baf9f1a2_0_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28baf9f1a2_0_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12be1bed8e2_1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12be1bed8e2_1_1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12b0b8279ee_1_16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12b0b8279ee_1_16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12be1bed8e2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12be1bed8e2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g12a402626bb_0_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5" name="Google Shape;1365;g12a402626bb_0_6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12be1bed8e2_1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12be1bed8e2_1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12be1bed8e2_1_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" name="Google Shape;1558;g12be1bed8e2_1_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89425" y="1293499"/>
            <a:ext cx="5318400" cy="17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89425" y="3281821"/>
            <a:ext cx="59823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201550" y="1627675"/>
            <a:ext cx="334125" cy="1888150"/>
            <a:chOff x="171825" y="490825"/>
            <a:chExt cx="334125" cy="1888150"/>
          </a:xfrm>
        </p:grpSpPr>
        <p:sp>
          <p:nvSpPr>
            <p:cNvPr id="12" name="Google Shape;12;p2"/>
            <p:cNvSpPr/>
            <p:nvPr/>
          </p:nvSpPr>
          <p:spPr>
            <a:xfrm>
              <a:off x="230050" y="490825"/>
              <a:ext cx="219075" cy="320275"/>
            </a:xfrm>
            <a:custGeom>
              <a:avLst/>
              <a:gdLst/>
              <a:ahLst/>
              <a:cxnLst/>
              <a:rect l="l" t="t" r="r" b="b"/>
              <a:pathLst>
                <a:path w="8763" h="12811" extrusionOk="0">
                  <a:moveTo>
                    <a:pt x="2053" y="1"/>
                  </a:moveTo>
                  <a:lnTo>
                    <a:pt x="2053" y="1110"/>
                  </a:lnTo>
                  <a:lnTo>
                    <a:pt x="2773" y="1110"/>
                  </a:lnTo>
                  <a:cubicBezTo>
                    <a:pt x="2773" y="1110"/>
                    <a:pt x="2995" y="1387"/>
                    <a:pt x="2995" y="2496"/>
                  </a:cubicBezTo>
                  <a:cubicBezTo>
                    <a:pt x="2995" y="3051"/>
                    <a:pt x="2773" y="3550"/>
                    <a:pt x="2607" y="3882"/>
                  </a:cubicBezTo>
                  <a:cubicBezTo>
                    <a:pt x="2385" y="4271"/>
                    <a:pt x="1942" y="4603"/>
                    <a:pt x="1831" y="4659"/>
                  </a:cubicBezTo>
                  <a:cubicBezTo>
                    <a:pt x="722" y="5435"/>
                    <a:pt x="1" y="6766"/>
                    <a:pt x="1" y="8208"/>
                  </a:cubicBezTo>
                  <a:cubicBezTo>
                    <a:pt x="1" y="10093"/>
                    <a:pt x="1110" y="11590"/>
                    <a:pt x="2773" y="12256"/>
                  </a:cubicBezTo>
                  <a:lnTo>
                    <a:pt x="2053" y="12256"/>
                  </a:lnTo>
                  <a:lnTo>
                    <a:pt x="2053" y="12810"/>
                  </a:lnTo>
                  <a:lnTo>
                    <a:pt x="6766" y="12810"/>
                  </a:lnTo>
                  <a:lnTo>
                    <a:pt x="6766" y="12256"/>
                  </a:lnTo>
                  <a:lnTo>
                    <a:pt x="5990" y="12256"/>
                  </a:lnTo>
                  <a:cubicBezTo>
                    <a:pt x="7598" y="11756"/>
                    <a:pt x="8762" y="10148"/>
                    <a:pt x="8762" y="8263"/>
                  </a:cubicBezTo>
                  <a:cubicBezTo>
                    <a:pt x="8762" y="6821"/>
                    <a:pt x="8097" y="5601"/>
                    <a:pt x="6988" y="4714"/>
                  </a:cubicBezTo>
                  <a:cubicBezTo>
                    <a:pt x="6821" y="4659"/>
                    <a:pt x="6378" y="4271"/>
                    <a:pt x="6211" y="3993"/>
                  </a:cubicBezTo>
                  <a:cubicBezTo>
                    <a:pt x="5990" y="3605"/>
                    <a:pt x="5768" y="3162"/>
                    <a:pt x="5768" y="2607"/>
                  </a:cubicBezTo>
                  <a:cubicBezTo>
                    <a:pt x="5768" y="1498"/>
                    <a:pt x="5990" y="1221"/>
                    <a:pt x="5990" y="1221"/>
                  </a:cubicBezTo>
                  <a:lnTo>
                    <a:pt x="5990" y="1110"/>
                  </a:lnTo>
                  <a:lnTo>
                    <a:pt x="6655" y="1110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71825" y="1646900"/>
              <a:ext cx="334125" cy="172050"/>
            </a:xfrm>
            <a:custGeom>
              <a:avLst/>
              <a:gdLst/>
              <a:ahLst/>
              <a:cxnLst/>
              <a:rect l="l" t="t" r="r" b="b"/>
              <a:pathLst>
                <a:path w="13365" h="6882" extrusionOk="0">
                  <a:moveTo>
                    <a:pt x="6600" y="1224"/>
                  </a:moveTo>
                  <a:cubicBezTo>
                    <a:pt x="9095" y="1224"/>
                    <a:pt x="10703" y="2610"/>
                    <a:pt x="11091" y="3054"/>
                  </a:cubicBezTo>
                  <a:lnTo>
                    <a:pt x="2552" y="3054"/>
                  </a:lnTo>
                  <a:cubicBezTo>
                    <a:pt x="2829" y="2610"/>
                    <a:pt x="4049" y="1224"/>
                    <a:pt x="6600" y="1224"/>
                  </a:cubicBezTo>
                  <a:close/>
                  <a:moveTo>
                    <a:pt x="10814" y="3997"/>
                  </a:moveTo>
                  <a:cubicBezTo>
                    <a:pt x="10426" y="4551"/>
                    <a:pt x="9206" y="5716"/>
                    <a:pt x="6877" y="5716"/>
                  </a:cubicBezTo>
                  <a:cubicBezTo>
                    <a:pt x="4603" y="5716"/>
                    <a:pt x="3051" y="4551"/>
                    <a:pt x="2496" y="3997"/>
                  </a:cubicBezTo>
                  <a:close/>
                  <a:moveTo>
                    <a:pt x="6814" y="1"/>
                  </a:moveTo>
                  <a:cubicBezTo>
                    <a:pt x="6743" y="1"/>
                    <a:pt x="6672" y="2"/>
                    <a:pt x="6600" y="4"/>
                  </a:cubicBezTo>
                  <a:cubicBezTo>
                    <a:pt x="3273" y="60"/>
                    <a:pt x="1609" y="2389"/>
                    <a:pt x="1165" y="2998"/>
                  </a:cubicBezTo>
                  <a:lnTo>
                    <a:pt x="1" y="2998"/>
                  </a:lnTo>
                  <a:lnTo>
                    <a:pt x="1" y="3997"/>
                  </a:lnTo>
                  <a:lnTo>
                    <a:pt x="1276" y="3997"/>
                  </a:lnTo>
                  <a:cubicBezTo>
                    <a:pt x="1824" y="4709"/>
                    <a:pt x="3724" y="6881"/>
                    <a:pt x="6763" y="6881"/>
                  </a:cubicBezTo>
                  <a:cubicBezTo>
                    <a:pt x="6800" y="6881"/>
                    <a:pt x="6839" y="6881"/>
                    <a:pt x="6877" y="6880"/>
                  </a:cubicBezTo>
                  <a:cubicBezTo>
                    <a:pt x="9982" y="6825"/>
                    <a:pt x="11646" y="4717"/>
                    <a:pt x="12200" y="3997"/>
                  </a:cubicBezTo>
                  <a:lnTo>
                    <a:pt x="13365" y="3997"/>
                  </a:lnTo>
                  <a:lnTo>
                    <a:pt x="13365" y="2998"/>
                  </a:lnTo>
                  <a:lnTo>
                    <a:pt x="12256" y="2998"/>
                  </a:lnTo>
                  <a:cubicBezTo>
                    <a:pt x="11876" y="2402"/>
                    <a:pt x="10010" y="1"/>
                    <a:pt x="6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05100" y="18896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05100" y="23443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57775" y="2129425"/>
              <a:ext cx="120650" cy="34675"/>
            </a:xfrm>
            <a:custGeom>
              <a:avLst/>
              <a:gdLst/>
              <a:ahLst/>
              <a:cxnLst/>
              <a:rect l="l" t="t" r="r" b="b"/>
              <a:pathLst>
                <a:path w="4826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4825" y="1386"/>
                  </a:lnTo>
                  <a:lnTo>
                    <a:pt x="4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57775" y="2261100"/>
              <a:ext cx="188575" cy="34700"/>
            </a:xfrm>
            <a:custGeom>
              <a:avLst/>
              <a:gdLst/>
              <a:ahLst/>
              <a:cxnLst/>
              <a:rect l="l" t="t" r="r" b="b"/>
              <a:pathLst>
                <a:path w="7543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7542" y="1387"/>
                  </a:ln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13050" y="2129425"/>
              <a:ext cx="34675" cy="162200"/>
            </a:xfrm>
            <a:custGeom>
              <a:avLst/>
              <a:gdLst/>
              <a:ahLst/>
              <a:cxnLst/>
              <a:rect l="l" t="t" r="r" b="b"/>
              <a:pathLst>
                <a:path w="1387" h="6488" extrusionOk="0">
                  <a:moveTo>
                    <a:pt x="0" y="0"/>
                  </a:moveTo>
                  <a:lnTo>
                    <a:pt x="0" y="6488"/>
                  </a:lnTo>
                  <a:lnTo>
                    <a:pt x="1387" y="64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7775" y="2144675"/>
              <a:ext cx="34700" cy="146950"/>
            </a:xfrm>
            <a:custGeom>
              <a:avLst/>
              <a:gdLst/>
              <a:ahLst/>
              <a:cxnLst/>
              <a:rect l="l" t="t" r="r" b="b"/>
              <a:pathLst>
                <a:path w="1388" h="5878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45125" y="2146050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0" y="1"/>
                  </a:moveTo>
                  <a:lnTo>
                    <a:pt x="0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07875" y="1967225"/>
              <a:ext cx="289750" cy="90125"/>
            </a:xfrm>
            <a:custGeom>
              <a:avLst/>
              <a:gdLst/>
              <a:ahLst/>
              <a:cxnLst/>
              <a:rect l="l" t="t" r="r" b="b"/>
              <a:pathLst>
                <a:path w="11590" h="3605" extrusionOk="0">
                  <a:moveTo>
                    <a:pt x="10924" y="0"/>
                  </a:moveTo>
                  <a:cubicBezTo>
                    <a:pt x="10924" y="0"/>
                    <a:pt x="8984" y="2717"/>
                    <a:pt x="7320" y="2717"/>
                  </a:cubicBezTo>
                  <a:cubicBezTo>
                    <a:pt x="5657" y="2717"/>
                    <a:pt x="5934" y="278"/>
                    <a:pt x="3827" y="278"/>
                  </a:cubicBezTo>
                  <a:cubicBezTo>
                    <a:pt x="2052" y="278"/>
                    <a:pt x="1" y="2995"/>
                    <a:pt x="1" y="2995"/>
                  </a:cubicBezTo>
                  <a:lnTo>
                    <a:pt x="832" y="3549"/>
                  </a:lnTo>
                  <a:cubicBezTo>
                    <a:pt x="832" y="3549"/>
                    <a:pt x="2440" y="1276"/>
                    <a:pt x="3827" y="1276"/>
                  </a:cubicBezTo>
                  <a:cubicBezTo>
                    <a:pt x="5213" y="1276"/>
                    <a:pt x="5435" y="3605"/>
                    <a:pt x="7209" y="3605"/>
                  </a:cubicBezTo>
                  <a:cubicBezTo>
                    <a:pt x="9871" y="3605"/>
                    <a:pt x="11590" y="777"/>
                    <a:pt x="11590" y="777"/>
                  </a:cubicBezTo>
                  <a:lnTo>
                    <a:pt x="10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8593450" y="1620100"/>
            <a:ext cx="365150" cy="1903275"/>
            <a:chOff x="916850" y="437725"/>
            <a:chExt cx="365150" cy="1903275"/>
          </a:xfrm>
        </p:grpSpPr>
        <p:sp>
          <p:nvSpPr>
            <p:cNvPr id="26" name="Google Shape;26;p2"/>
            <p:cNvSpPr/>
            <p:nvPr/>
          </p:nvSpPr>
          <p:spPr>
            <a:xfrm>
              <a:off x="932775" y="2106100"/>
              <a:ext cx="342425" cy="234900"/>
            </a:xfrm>
            <a:custGeom>
              <a:avLst/>
              <a:gdLst/>
              <a:ahLst/>
              <a:cxnLst/>
              <a:rect l="l" t="t" r="r" b="b"/>
              <a:pathLst>
                <a:path w="13697" h="9396" extrusionOk="0">
                  <a:moveTo>
                    <a:pt x="3438" y="639"/>
                  </a:moveTo>
                  <a:cubicBezTo>
                    <a:pt x="2994" y="972"/>
                    <a:pt x="2828" y="1471"/>
                    <a:pt x="2828" y="2025"/>
                  </a:cubicBezTo>
                  <a:cubicBezTo>
                    <a:pt x="2828" y="2580"/>
                    <a:pt x="2994" y="3079"/>
                    <a:pt x="3438" y="3356"/>
                  </a:cubicBezTo>
                  <a:cubicBezTo>
                    <a:pt x="2828" y="3190"/>
                    <a:pt x="2385" y="2968"/>
                    <a:pt x="2107" y="2913"/>
                  </a:cubicBezTo>
                  <a:cubicBezTo>
                    <a:pt x="1442" y="2691"/>
                    <a:pt x="832" y="2857"/>
                    <a:pt x="832" y="2524"/>
                  </a:cubicBezTo>
                  <a:cubicBezTo>
                    <a:pt x="832" y="2247"/>
                    <a:pt x="1165" y="2303"/>
                    <a:pt x="1497" y="2081"/>
                  </a:cubicBezTo>
                  <a:cubicBezTo>
                    <a:pt x="2052" y="1748"/>
                    <a:pt x="2662" y="972"/>
                    <a:pt x="3216" y="695"/>
                  </a:cubicBezTo>
                  <a:cubicBezTo>
                    <a:pt x="3327" y="695"/>
                    <a:pt x="3383" y="639"/>
                    <a:pt x="3438" y="639"/>
                  </a:cubicBezTo>
                  <a:close/>
                  <a:moveTo>
                    <a:pt x="5712" y="750"/>
                  </a:moveTo>
                  <a:cubicBezTo>
                    <a:pt x="7819" y="1526"/>
                    <a:pt x="8706" y="2635"/>
                    <a:pt x="8706" y="2635"/>
                  </a:cubicBezTo>
                  <a:cubicBezTo>
                    <a:pt x="8706" y="2635"/>
                    <a:pt x="7375" y="3689"/>
                    <a:pt x="5601" y="3689"/>
                  </a:cubicBezTo>
                  <a:lnTo>
                    <a:pt x="5323" y="3689"/>
                  </a:lnTo>
                  <a:cubicBezTo>
                    <a:pt x="5933" y="3412"/>
                    <a:pt x="6266" y="2802"/>
                    <a:pt x="6266" y="2081"/>
                  </a:cubicBezTo>
                  <a:cubicBezTo>
                    <a:pt x="6266" y="1526"/>
                    <a:pt x="6100" y="1138"/>
                    <a:pt x="5656" y="750"/>
                  </a:cubicBezTo>
                  <a:close/>
                  <a:moveTo>
                    <a:pt x="4500" y="0"/>
                  </a:moveTo>
                  <a:cubicBezTo>
                    <a:pt x="3573" y="0"/>
                    <a:pt x="2695" y="340"/>
                    <a:pt x="1996" y="1138"/>
                  </a:cubicBezTo>
                  <a:cubicBezTo>
                    <a:pt x="1165" y="2025"/>
                    <a:pt x="0" y="1970"/>
                    <a:pt x="0" y="2635"/>
                  </a:cubicBezTo>
                  <a:cubicBezTo>
                    <a:pt x="0" y="3190"/>
                    <a:pt x="887" y="3134"/>
                    <a:pt x="1442" y="3245"/>
                  </a:cubicBezTo>
                  <a:cubicBezTo>
                    <a:pt x="1719" y="3356"/>
                    <a:pt x="2274" y="3634"/>
                    <a:pt x="3161" y="3911"/>
                  </a:cubicBezTo>
                  <a:cubicBezTo>
                    <a:pt x="3161" y="4077"/>
                    <a:pt x="3161" y="4465"/>
                    <a:pt x="3050" y="4798"/>
                  </a:cubicBezTo>
                  <a:cubicBezTo>
                    <a:pt x="2773" y="5297"/>
                    <a:pt x="1775" y="5408"/>
                    <a:pt x="1775" y="5408"/>
                  </a:cubicBezTo>
                  <a:cubicBezTo>
                    <a:pt x="1775" y="5408"/>
                    <a:pt x="2773" y="5741"/>
                    <a:pt x="2773" y="6572"/>
                  </a:cubicBezTo>
                  <a:lnTo>
                    <a:pt x="2773" y="8680"/>
                  </a:lnTo>
                  <a:cubicBezTo>
                    <a:pt x="2773" y="9177"/>
                    <a:pt x="2940" y="9395"/>
                    <a:pt x="3124" y="9395"/>
                  </a:cubicBezTo>
                  <a:cubicBezTo>
                    <a:pt x="3351" y="9395"/>
                    <a:pt x="3604" y="9064"/>
                    <a:pt x="3604" y="8513"/>
                  </a:cubicBezTo>
                  <a:cubicBezTo>
                    <a:pt x="3604" y="7515"/>
                    <a:pt x="3937" y="4909"/>
                    <a:pt x="3993" y="4188"/>
                  </a:cubicBezTo>
                  <a:cubicBezTo>
                    <a:pt x="4048" y="4188"/>
                    <a:pt x="4214" y="4243"/>
                    <a:pt x="4270" y="4243"/>
                  </a:cubicBezTo>
                  <a:cubicBezTo>
                    <a:pt x="4547" y="4909"/>
                    <a:pt x="5712" y="7016"/>
                    <a:pt x="8373" y="8458"/>
                  </a:cubicBezTo>
                  <a:cubicBezTo>
                    <a:pt x="9538" y="9103"/>
                    <a:pt x="10430" y="9342"/>
                    <a:pt x="11102" y="9342"/>
                  </a:cubicBezTo>
                  <a:cubicBezTo>
                    <a:pt x="12220" y="9342"/>
                    <a:pt x="12726" y="8679"/>
                    <a:pt x="12865" y="8125"/>
                  </a:cubicBezTo>
                  <a:cubicBezTo>
                    <a:pt x="13109" y="7345"/>
                    <a:pt x="12881" y="6051"/>
                    <a:pt x="11767" y="6051"/>
                  </a:cubicBezTo>
                  <a:cubicBezTo>
                    <a:pt x="11614" y="6051"/>
                    <a:pt x="11444" y="6075"/>
                    <a:pt x="11257" y="6129"/>
                  </a:cubicBezTo>
                  <a:cubicBezTo>
                    <a:pt x="9981" y="6462"/>
                    <a:pt x="10536" y="7903"/>
                    <a:pt x="10536" y="7903"/>
                  </a:cubicBezTo>
                  <a:cubicBezTo>
                    <a:pt x="10536" y="7903"/>
                    <a:pt x="10585" y="6724"/>
                    <a:pt x="11469" y="6724"/>
                  </a:cubicBezTo>
                  <a:cubicBezTo>
                    <a:pt x="11524" y="6724"/>
                    <a:pt x="11583" y="6729"/>
                    <a:pt x="11645" y="6739"/>
                  </a:cubicBezTo>
                  <a:cubicBezTo>
                    <a:pt x="12665" y="6841"/>
                    <a:pt x="12325" y="8725"/>
                    <a:pt x="10969" y="8725"/>
                  </a:cubicBezTo>
                  <a:cubicBezTo>
                    <a:pt x="10851" y="8725"/>
                    <a:pt x="10725" y="8711"/>
                    <a:pt x="10591" y="8680"/>
                  </a:cubicBezTo>
                  <a:cubicBezTo>
                    <a:pt x="8928" y="8236"/>
                    <a:pt x="7541" y="7571"/>
                    <a:pt x="5989" y="5685"/>
                  </a:cubicBezTo>
                  <a:cubicBezTo>
                    <a:pt x="5545" y="5131"/>
                    <a:pt x="5323" y="4632"/>
                    <a:pt x="5157" y="4354"/>
                  </a:cubicBezTo>
                  <a:lnTo>
                    <a:pt x="5878" y="4354"/>
                  </a:lnTo>
                  <a:cubicBezTo>
                    <a:pt x="8318" y="4243"/>
                    <a:pt x="9150" y="3245"/>
                    <a:pt x="9150" y="3245"/>
                  </a:cubicBezTo>
                  <a:lnTo>
                    <a:pt x="13697" y="3245"/>
                  </a:lnTo>
                  <a:lnTo>
                    <a:pt x="13697" y="2136"/>
                  </a:lnTo>
                  <a:lnTo>
                    <a:pt x="9205" y="2136"/>
                  </a:lnTo>
                  <a:cubicBezTo>
                    <a:pt x="9205" y="1970"/>
                    <a:pt x="7874" y="1027"/>
                    <a:pt x="6377" y="417"/>
                  </a:cubicBezTo>
                  <a:cubicBezTo>
                    <a:pt x="5756" y="151"/>
                    <a:pt x="5117" y="0"/>
                    <a:pt x="4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16850" y="2040225"/>
              <a:ext cx="358350" cy="59675"/>
            </a:xfrm>
            <a:custGeom>
              <a:avLst/>
              <a:gdLst/>
              <a:ahLst/>
              <a:cxnLst/>
              <a:rect l="l" t="t" r="r" b="b"/>
              <a:pathLst>
                <a:path w="14334" h="2387" extrusionOk="0">
                  <a:moveTo>
                    <a:pt x="5012" y="0"/>
                  </a:moveTo>
                  <a:cubicBezTo>
                    <a:pt x="4958" y="0"/>
                    <a:pt x="4905" y="1"/>
                    <a:pt x="4851" y="3"/>
                  </a:cubicBezTo>
                  <a:cubicBezTo>
                    <a:pt x="3022" y="169"/>
                    <a:pt x="1081" y="1001"/>
                    <a:pt x="526" y="1389"/>
                  </a:cubicBezTo>
                  <a:cubicBezTo>
                    <a:pt x="107" y="1622"/>
                    <a:pt x="1" y="2050"/>
                    <a:pt x="404" y="2050"/>
                  </a:cubicBezTo>
                  <a:cubicBezTo>
                    <a:pt x="481" y="2050"/>
                    <a:pt x="577" y="2034"/>
                    <a:pt x="693" y="1999"/>
                  </a:cubicBezTo>
                  <a:cubicBezTo>
                    <a:pt x="1358" y="1832"/>
                    <a:pt x="2966" y="834"/>
                    <a:pt x="4907" y="779"/>
                  </a:cubicBezTo>
                  <a:cubicBezTo>
                    <a:pt x="4965" y="777"/>
                    <a:pt x="5023" y="776"/>
                    <a:pt x="5080" y="776"/>
                  </a:cubicBezTo>
                  <a:cubicBezTo>
                    <a:pt x="6928" y="776"/>
                    <a:pt x="8220" y="1622"/>
                    <a:pt x="9565" y="1999"/>
                  </a:cubicBezTo>
                  <a:cubicBezTo>
                    <a:pt x="10729" y="2387"/>
                    <a:pt x="13668" y="2387"/>
                    <a:pt x="14334" y="2387"/>
                  </a:cubicBezTo>
                  <a:lnTo>
                    <a:pt x="14334" y="1666"/>
                  </a:lnTo>
                  <a:cubicBezTo>
                    <a:pt x="13557" y="1666"/>
                    <a:pt x="10452" y="1555"/>
                    <a:pt x="9676" y="1278"/>
                  </a:cubicBezTo>
                  <a:cubicBezTo>
                    <a:pt x="8600" y="848"/>
                    <a:pt x="6742" y="0"/>
                    <a:pt x="5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932775" y="1212675"/>
              <a:ext cx="349225" cy="252325"/>
            </a:xfrm>
            <a:custGeom>
              <a:avLst/>
              <a:gdLst/>
              <a:ahLst/>
              <a:cxnLst/>
              <a:rect l="l" t="t" r="r" b="b"/>
              <a:pathLst>
                <a:path w="13969" h="10093" extrusionOk="0">
                  <a:moveTo>
                    <a:pt x="6377" y="1775"/>
                  </a:moveTo>
                  <a:cubicBezTo>
                    <a:pt x="8151" y="1775"/>
                    <a:pt x="9593" y="3216"/>
                    <a:pt x="9593" y="5046"/>
                  </a:cubicBezTo>
                  <a:cubicBezTo>
                    <a:pt x="9704" y="6821"/>
                    <a:pt x="8207" y="8318"/>
                    <a:pt x="6377" y="8318"/>
                  </a:cubicBezTo>
                  <a:cubicBezTo>
                    <a:pt x="4547" y="8318"/>
                    <a:pt x="3105" y="6821"/>
                    <a:pt x="3105" y="5046"/>
                  </a:cubicBezTo>
                  <a:cubicBezTo>
                    <a:pt x="3105" y="3216"/>
                    <a:pt x="4547" y="1775"/>
                    <a:pt x="6377" y="1775"/>
                  </a:cubicBezTo>
                  <a:close/>
                  <a:moveTo>
                    <a:pt x="6377" y="0"/>
                  </a:moveTo>
                  <a:cubicBezTo>
                    <a:pt x="3494" y="0"/>
                    <a:pt x="1220" y="2218"/>
                    <a:pt x="1220" y="5046"/>
                  </a:cubicBezTo>
                  <a:cubicBezTo>
                    <a:pt x="1220" y="5046"/>
                    <a:pt x="1220" y="6377"/>
                    <a:pt x="998" y="7597"/>
                  </a:cubicBezTo>
                  <a:cubicBezTo>
                    <a:pt x="832" y="8872"/>
                    <a:pt x="0" y="10092"/>
                    <a:pt x="0" y="10092"/>
                  </a:cubicBezTo>
                  <a:cubicBezTo>
                    <a:pt x="0" y="10092"/>
                    <a:pt x="1109" y="9261"/>
                    <a:pt x="1719" y="7098"/>
                  </a:cubicBezTo>
                  <a:cubicBezTo>
                    <a:pt x="2551" y="8872"/>
                    <a:pt x="4270" y="10092"/>
                    <a:pt x="6377" y="10092"/>
                  </a:cubicBezTo>
                  <a:cubicBezTo>
                    <a:pt x="8041" y="10092"/>
                    <a:pt x="9538" y="9261"/>
                    <a:pt x="10425" y="8041"/>
                  </a:cubicBezTo>
                  <a:cubicBezTo>
                    <a:pt x="10591" y="8429"/>
                    <a:pt x="10813" y="8928"/>
                    <a:pt x="11478" y="9094"/>
                  </a:cubicBezTo>
                  <a:cubicBezTo>
                    <a:pt x="11660" y="9157"/>
                    <a:pt x="11819" y="9186"/>
                    <a:pt x="11959" y="9186"/>
                  </a:cubicBezTo>
                  <a:cubicBezTo>
                    <a:pt x="12800" y="9186"/>
                    <a:pt x="12936" y="8160"/>
                    <a:pt x="13031" y="7542"/>
                  </a:cubicBezTo>
                  <a:cubicBezTo>
                    <a:pt x="13087" y="6765"/>
                    <a:pt x="12366" y="6488"/>
                    <a:pt x="12588" y="6322"/>
                  </a:cubicBezTo>
                  <a:cubicBezTo>
                    <a:pt x="12615" y="6303"/>
                    <a:pt x="12646" y="6295"/>
                    <a:pt x="12680" y="6295"/>
                  </a:cubicBezTo>
                  <a:cubicBezTo>
                    <a:pt x="12849" y="6295"/>
                    <a:pt x="13096" y="6488"/>
                    <a:pt x="13419" y="6488"/>
                  </a:cubicBezTo>
                  <a:cubicBezTo>
                    <a:pt x="13443" y="6491"/>
                    <a:pt x="13466" y="6492"/>
                    <a:pt x="13488" y="6492"/>
                  </a:cubicBezTo>
                  <a:cubicBezTo>
                    <a:pt x="13923" y="6492"/>
                    <a:pt x="13969" y="5989"/>
                    <a:pt x="13863" y="5989"/>
                  </a:cubicBezTo>
                  <a:lnTo>
                    <a:pt x="12643" y="5989"/>
                  </a:lnTo>
                  <a:cubicBezTo>
                    <a:pt x="12088" y="5989"/>
                    <a:pt x="11700" y="6765"/>
                    <a:pt x="11811" y="7375"/>
                  </a:cubicBezTo>
                  <a:cubicBezTo>
                    <a:pt x="11956" y="7955"/>
                    <a:pt x="12227" y="8703"/>
                    <a:pt x="11745" y="8703"/>
                  </a:cubicBezTo>
                  <a:cubicBezTo>
                    <a:pt x="11674" y="8703"/>
                    <a:pt x="11586" y="8686"/>
                    <a:pt x="11478" y="8651"/>
                  </a:cubicBezTo>
                  <a:cubicBezTo>
                    <a:pt x="10979" y="8429"/>
                    <a:pt x="10979" y="7763"/>
                    <a:pt x="10979" y="7209"/>
                  </a:cubicBezTo>
                  <a:cubicBezTo>
                    <a:pt x="11257" y="6543"/>
                    <a:pt x="11478" y="5823"/>
                    <a:pt x="11478" y="5102"/>
                  </a:cubicBezTo>
                  <a:cubicBezTo>
                    <a:pt x="11478" y="2274"/>
                    <a:pt x="9205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66025" y="790075"/>
              <a:ext cx="270350" cy="328600"/>
            </a:xfrm>
            <a:custGeom>
              <a:avLst/>
              <a:gdLst/>
              <a:ahLst/>
              <a:cxnLst/>
              <a:rect l="l" t="t" r="r" b="b"/>
              <a:pathLst>
                <a:path w="10814" h="13144" extrusionOk="0">
                  <a:moveTo>
                    <a:pt x="8327" y="0"/>
                  </a:moveTo>
                  <a:cubicBezTo>
                    <a:pt x="7919" y="0"/>
                    <a:pt x="7498" y="105"/>
                    <a:pt x="7099" y="324"/>
                  </a:cubicBezTo>
                  <a:cubicBezTo>
                    <a:pt x="5768" y="1101"/>
                    <a:pt x="5657" y="2930"/>
                    <a:pt x="5324" y="4261"/>
                  </a:cubicBezTo>
                  <a:cubicBezTo>
                    <a:pt x="5102" y="5093"/>
                    <a:pt x="4881" y="5980"/>
                    <a:pt x="4603" y="6757"/>
                  </a:cubicBezTo>
                  <a:cubicBezTo>
                    <a:pt x="4215" y="7866"/>
                    <a:pt x="3439" y="8753"/>
                    <a:pt x="2607" y="9585"/>
                  </a:cubicBezTo>
                  <a:cubicBezTo>
                    <a:pt x="1997" y="10250"/>
                    <a:pt x="1" y="11636"/>
                    <a:pt x="500" y="12246"/>
                  </a:cubicBezTo>
                  <a:cubicBezTo>
                    <a:pt x="610" y="12401"/>
                    <a:pt x="755" y="12467"/>
                    <a:pt x="925" y="12467"/>
                  </a:cubicBezTo>
                  <a:cubicBezTo>
                    <a:pt x="1183" y="12467"/>
                    <a:pt x="1497" y="12314"/>
                    <a:pt x="1831" y="12080"/>
                  </a:cubicBezTo>
                  <a:cubicBezTo>
                    <a:pt x="2330" y="11747"/>
                    <a:pt x="2718" y="11415"/>
                    <a:pt x="3162" y="10971"/>
                  </a:cubicBezTo>
                  <a:cubicBezTo>
                    <a:pt x="3399" y="10734"/>
                    <a:pt x="3823" y="10476"/>
                    <a:pt x="4294" y="10476"/>
                  </a:cubicBezTo>
                  <a:cubicBezTo>
                    <a:pt x="4593" y="10476"/>
                    <a:pt x="4912" y="10580"/>
                    <a:pt x="5213" y="10860"/>
                  </a:cubicBezTo>
                  <a:cubicBezTo>
                    <a:pt x="5657" y="11248"/>
                    <a:pt x="5657" y="12357"/>
                    <a:pt x="5712" y="12912"/>
                  </a:cubicBezTo>
                  <a:cubicBezTo>
                    <a:pt x="5712" y="13003"/>
                    <a:pt x="5812" y="13143"/>
                    <a:pt x="5938" y="13143"/>
                  </a:cubicBezTo>
                  <a:cubicBezTo>
                    <a:pt x="6043" y="13143"/>
                    <a:pt x="6166" y="13047"/>
                    <a:pt x="6267" y="12745"/>
                  </a:cubicBezTo>
                  <a:cubicBezTo>
                    <a:pt x="6433" y="12302"/>
                    <a:pt x="6544" y="11137"/>
                    <a:pt x="6600" y="11137"/>
                  </a:cubicBezTo>
                  <a:cubicBezTo>
                    <a:pt x="6706" y="10959"/>
                    <a:pt x="6768" y="10804"/>
                    <a:pt x="6871" y="10804"/>
                  </a:cubicBezTo>
                  <a:cubicBezTo>
                    <a:pt x="6929" y="10804"/>
                    <a:pt x="7000" y="10852"/>
                    <a:pt x="7099" y="10971"/>
                  </a:cubicBezTo>
                  <a:cubicBezTo>
                    <a:pt x="7099" y="11137"/>
                    <a:pt x="7653" y="12524"/>
                    <a:pt x="7875" y="12912"/>
                  </a:cubicBezTo>
                  <a:cubicBezTo>
                    <a:pt x="7899" y="13009"/>
                    <a:pt x="8030" y="13053"/>
                    <a:pt x="8165" y="13053"/>
                  </a:cubicBezTo>
                  <a:cubicBezTo>
                    <a:pt x="8337" y="13053"/>
                    <a:pt x="8516" y="12981"/>
                    <a:pt x="8485" y="12856"/>
                  </a:cubicBezTo>
                  <a:cubicBezTo>
                    <a:pt x="8208" y="12246"/>
                    <a:pt x="7930" y="11415"/>
                    <a:pt x="7875" y="10805"/>
                  </a:cubicBezTo>
                  <a:lnTo>
                    <a:pt x="7875" y="10694"/>
                  </a:lnTo>
                  <a:cubicBezTo>
                    <a:pt x="7875" y="10583"/>
                    <a:pt x="7875" y="10361"/>
                    <a:pt x="7820" y="10195"/>
                  </a:cubicBezTo>
                  <a:cubicBezTo>
                    <a:pt x="8818" y="9529"/>
                    <a:pt x="9483" y="8420"/>
                    <a:pt x="9594" y="7200"/>
                  </a:cubicBezTo>
                  <a:cubicBezTo>
                    <a:pt x="9649" y="6258"/>
                    <a:pt x="9539" y="5370"/>
                    <a:pt x="9317" y="4539"/>
                  </a:cubicBezTo>
                  <a:cubicBezTo>
                    <a:pt x="9206" y="4095"/>
                    <a:pt x="8818" y="3485"/>
                    <a:pt x="8818" y="2986"/>
                  </a:cubicBezTo>
                  <a:cubicBezTo>
                    <a:pt x="8818" y="2321"/>
                    <a:pt x="9372" y="2043"/>
                    <a:pt x="9760" y="1600"/>
                  </a:cubicBezTo>
                  <a:cubicBezTo>
                    <a:pt x="9927" y="1711"/>
                    <a:pt x="10148" y="1711"/>
                    <a:pt x="10259" y="1821"/>
                  </a:cubicBezTo>
                  <a:cubicBezTo>
                    <a:pt x="10648" y="2043"/>
                    <a:pt x="10814" y="2265"/>
                    <a:pt x="10814" y="2265"/>
                  </a:cubicBezTo>
                  <a:cubicBezTo>
                    <a:pt x="10814" y="2265"/>
                    <a:pt x="10758" y="1489"/>
                    <a:pt x="10204" y="934"/>
                  </a:cubicBezTo>
                  <a:cubicBezTo>
                    <a:pt x="9743" y="331"/>
                    <a:pt x="9054" y="0"/>
                    <a:pt x="8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71575" y="1583125"/>
              <a:ext cx="258350" cy="310225"/>
            </a:xfrm>
            <a:custGeom>
              <a:avLst/>
              <a:gdLst/>
              <a:ahLst/>
              <a:cxnLst/>
              <a:rect l="l" t="t" r="r" b="b"/>
              <a:pathLst>
                <a:path w="10334" h="12409" extrusionOk="0">
                  <a:moveTo>
                    <a:pt x="5505" y="1"/>
                  </a:moveTo>
                  <a:cubicBezTo>
                    <a:pt x="5251" y="1"/>
                    <a:pt x="4987" y="15"/>
                    <a:pt x="4714" y="43"/>
                  </a:cubicBezTo>
                  <a:cubicBezTo>
                    <a:pt x="2441" y="320"/>
                    <a:pt x="1" y="2705"/>
                    <a:pt x="1165" y="5588"/>
                  </a:cubicBezTo>
                  <a:cubicBezTo>
                    <a:pt x="2219" y="8084"/>
                    <a:pt x="4437" y="7529"/>
                    <a:pt x="4437" y="8915"/>
                  </a:cubicBezTo>
                  <a:lnTo>
                    <a:pt x="4437" y="11300"/>
                  </a:lnTo>
                  <a:lnTo>
                    <a:pt x="3771" y="11300"/>
                  </a:lnTo>
                  <a:lnTo>
                    <a:pt x="3771" y="12409"/>
                  </a:lnTo>
                  <a:lnTo>
                    <a:pt x="6378" y="12409"/>
                  </a:lnTo>
                  <a:lnTo>
                    <a:pt x="6378" y="11355"/>
                  </a:lnTo>
                  <a:lnTo>
                    <a:pt x="5712" y="11355"/>
                  </a:lnTo>
                  <a:lnTo>
                    <a:pt x="5712" y="7973"/>
                  </a:lnTo>
                  <a:cubicBezTo>
                    <a:pt x="5712" y="6642"/>
                    <a:pt x="3605" y="6974"/>
                    <a:pt x="2773" y="5311"/>
                  </a:cubicBezTo>
                  <a:cubicBezTo>
                    <a:pt x="2242" y="4142"/>
                    <a:pt x="2983" y="1804"/>
                    <a:pt x="4996" y="1804"/>
                  </a:cubicBezTo>
                  <a:cubicBezTo>
                    <a:pt x="5084" y="1804"/>
                    <a:pt x="5175" y="1808"/>
                    <a:pt x="5269" y="1818"/>
                  </a:cubicBezTo>
                  <a:cubicBezTo>
                    <a:pt x="6378" y="1873"/>
                    <a:pt x="7764" y="1707"/>
                    <a:pt x="8374" y="3647"/>
                  </a:cubicBezTo>
                  <a:cubicBezTo>
                    <a:pt x="9039" y="5588"/>
                    <a:pt x="6932" y="7474"/>
                    <a:pt x="6932" y="7474"/>
                  </a:cubicBezTo>
                  <a:cubicBezTo>
                    <a:pt x="6932" y="7474"/>
                    <a:pt x="6998" y="7481"/>
                    <a:pt x="7110" y="7481"/>
                  </a:cubicBezTo>
                  <a:cubicBezTo>
                    <a:pt x="7680" y="7481"/>
                    <a:pt x="9454" y="7287"/>
                    <a:pt x="9871" y="4923"/>
                  </a:cubicBezTo>
                  <a:cubicBezTo>
                    <a:pt x="10333" y="2200"/>
                    <a:pt x="8702" y="1"/>
                    <a:pt x="5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77125" y="631825"/>
              <a:ext cx="277275" cy="58250"/>
            </a:xfrm>
            <a:custGeom>
              <a:avLst/>
              <a:gdLst/>
              <a:ahLst/>
              <a:cxnLst/>
              <a:rect l="l" t="t" r="r" b="b"/>
              <a:pathLst>
                <a:path w="11091" h="2330" extrusionOk="0">
                  <a:moveTo>
                    <a:pt x="1" y="0"/>
                  </a:moveTo>
                  <a:lnTo>
                    <a:pt x="1" y="2329"/>
                  </a:lnTo>
                  <a:lnTo>
                    <a:pt x="11091" y="2329"/>
                  </a:lnTo>
                  <a:lnTo>
                    <a:pt x="110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61500" y="53477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79"/>
                  </a:lnTo>
                  <a:lnTo>
                    <a:pt x="1220" y="5379"/>
                  </a:lnTo>
                  <a:lnTo>
                    <a:pt x="12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72975" y="437725"/>
              <a:ext cx="286975" cy="34700"/>
            </a:xfrm>
            <a:custGeom>
              <a:avLst/>
              <a:gdLst/>
              <a:ahLst/>
              <a:cxnLst/>
              <a:rect l="l" t="t" r="r" b="b"/>
              <a:pathLst>
                <a:path w="11479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1479" y="1387"/>
                  </a:lnTo>
                  <a:lnTo>
                    <a:pt x="114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35" name="Google Shape;35;p2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2"/>
          <p:cNvCxnSpPr/>
          <p:nvPr/>
        </p:nvCxnSpPr>
        <p:spPr>
          <a:xfrm>
            <a:off x="717874" y="1480200"/>
            <a:ext cx="0" cy="218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"/>
          <p:cNvSpPr txBox="1">
            <a:spLocks noGrp="1"/>
          </p:cNvSpPr>
          <p:nvPr>
            <p:ph type="subTitle" idx="1"/>
          </p:nvPr>
        </p:nvSpPr>
        <p:spPr>
          <a:xfrm>
            <a:off x="1984400" y="1635400"/>
            <a:ext cx="2451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2"/>
          </p:nvPr>
        </p:nvSpPr>
        <p:spPr>
          <a:xfrm>
            <a:off x="5689399" y="1635400"/>
            <a:ext cx="2451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3"/>
          </p:nvPr>
        </p:nvSpPr>
        <p:spPr>
          <a:xfrm>
            <a:off x="1984400" y="3024856"/>
            <a:ext cx="2451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4"/>
          </p:nvPr>
        </p:nvSpPr>
        <p:spPr>
          <a:xfrm>
            <a:off x="5689376" y="3024853"/>
            <a:ext cx="2451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subTitle" idx="5"/>
          </p:nvPr>
        </p:nvSpPr>
        <p:spPr>
          <a:xfrm>
            <a:off x="1984400" y="2065051"/>
            <a:ext cx="2451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6"/>
          </p:nvPr>
        </p:nvSpPr>
        <p:spPr>
          <a:xfrm>
            <a:off x="5689375" y="2065051"/>
            <a:ext cx="2451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7"/>
          </p:nvPr>
        </p:nvSpPr>
        <p:spPr>
          <a:xfrm>
            <a:off x="1984400" y="3456999"/>
            <a:ext cx="2451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subTitle" idx="8"/>
          </p:nvPr>
        </p:nvSpPr>
        <p:spPr>
          <a:xfrm>
            <a:off x="5689375" y="3456999"/>
            <a:ext cx="2451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 hasCustomPrompt="1"/>
          </p:nvPr>
        </p:nvSpPr>
        <p:spPr>
          <a:xfrm>
            <a:off x="997850" y="1890748"/>
            <a:ext cx="927000" cy="60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 b="0">
                <a:solidFill>
                  <a:schemeClr val="dk2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4686200" y="1890748"/>
            <a:ext cx="927000" cy="60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 b="0">
                <a:solidFill>
                  <a:schemeClr val="dk2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title" idx="13" hasCustomPrompt="1"/>
          </p:nvPr>
        </p:nvSpPr>
        <p:spPr>
          <a:xfrm>
            <a:off x="997850" y="3285000"/>
            <a:ext cx="927000" cy="60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 b="0">
                <a:solidFill>
                  <a:schemeClr val="dk2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title" idx="14" hasCustomPrompt="1"/>
          </p:nvPr>
        </p:nvSpPr>
        <p:spPr>
          <a:xfrm>
            <a:off x="4686200" y="3285000"/>
            <a:ext cx="927000" cy="60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 b="0">
                <a:solidFill>
                  <a:schemeClr val="dk2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>
            <a:spLocks noGrp="1"/>
          </p:cNvSpPr>
          <p:nvPr>
            <p:ph type="title" idx="15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80" name="Google Shape;280;p13"/>
          <p:cNvGrpSpPr/>
          <p:nvPr/>
        </p:nvGrpSpPr>
        <p:grpSpPr>
          <a:xfrm>
            <a:off x="201563" y="2302700"/>
            <a:ext cx="334125" cy="538100"/>
            <a:chOff x="184150" y="2302700"/>
            <a:chExt cx="334125" cy="538100"/>
          </a:xfrm>
        </p:grpSpPr>
        <p:sp>
          <p:nvSpPr>
            <p:cNvPr id="281" name="Google Shape;281;p13"/>
            <p:cNvSpPr/>
            <p:nvPr/>
          </p:nvSpPr>
          <p:spPr>
            <a:xfrm>
              <a:off x="184150" y="2302700"/>
              <a:ext cx="334125" cy="170775"/>
            </a:xfrm>
            <a:custGeom>
              <a:avLst/>
              <a:gdLst/>
              <a:ahLst/>
              <a:cxnLst/>
              <a:rect l="l" t="t" r="r" b="b"/>
              <a:pathLst>
                <a:path w="13365" h="6831" extrusionOk="0">
                  <a:moveTo>
                    <a:pt x="6544" y="1118"/>
                  </a:moveTo>
                  <a:cubicBezTo>
                    <a:pt x="8983" y="1118"/>
                    <a:pt x="10592" y="2504"/>
                    <a:pt x="11035" y="2948"/>
                  </a:cubicBezTo>
                  <a:lnTo>
                    <a:pt x="2496" y="2948"/>
                  </a:lnTo>
                  <a:cubicBezTo>
                    <a:pt x="2828" y="2504"/>
                    <a:pt x="4048" y="1118"/>
                    <a:pt x="6544" y="1118"/>
                  </a:cubicBezTo>
                  <a:close/>
                  <a:moveTo>
                    <a:pt x="10813" y="3946"/>
                  </a:moveTo>
                  <a:cubicBezTo>
                    <a:pt x="10314" y="4500"/>
                    <a:pt x="9150" y="5665"/>
                    <a:pt x="6876" y="5665"/>
                  </a:cubicBezTo>
                  <a:cubicBezTo>
                    <a:pt x="4603" y="5665"/>
                    <a:pt x="3050" y="4500"/>
                    <a:pt x="2496" y="3946"/>
                  </a:cubicBezTo>
                  <a:close/>
                  <a:moveTo>
                    <a:pt x="6916" y="1"/>
                  </a:moveTo>
                  <a:cubicBezTo>
                    <a:pt x="6811" y="1"/>
                    <a:pt x="6706" y="4"/>
                    <a:pt x="6599" y="9"/>
                  </a:cubicBezTo>
                  <a:cubicBezTo>
                    <a:pt x="3272" y="64"/>
                    <a:pt x="1608" y="2338"/>
                    <a:pt x="1165" y="2948"/>
                  </a:cubicBezTo>
                  <a:lnTo>
                    <a:pt x="0" y="2948"/>
                  </a:lnTo>
                  <a:lnTo>
                    <a:pt x="0" y="3946"/>
                  </a:lnTo>
                  <a:lnTo>
                    <a:pt x="1276" y="3946"/>
                  </a:lnTo>
                  <a:cubicBezTo>
                    <a:pt x="1823" y="4712"/>
                    <a:pt x="3722" y="6830"/>
                    <a:pt x="6759" y="6830"/>
                  </a:cubicBezTo>
                  <a:cubicBezTo>
                    <a:pt x="6798" y="6830"/>
                    <a:pt x="6837" y="6830"/>
                    <a:pt x="6876" y="6829"/>
                  </a:cubicBezTo>
                  <a:cubicBezTo>
                    <a:pt x="9982" y="6774"/>
                    <a:pt x="11645" y="4722"/>
                    <a:pt x="12200" y="3946"/>
                  </a:cubicBezTo>
                  <a:lnTo>
                    <a:pt x="13364" y="3946"/>
                  </a:lnTo>
                  <a:lnTo>
                    <a:pt x="13364" y="2948"/>
                  </a:lnTo>
                  <a:lnTo>
                    <a:pt x="12255" y="2948"/>
                  </a:lnTo>
                  <a:cubicBezTo>
                    <a:pt x="11879" y="2357"/>
                    <a:pt x="10049" y="1"/>
                    <a:pt x="6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207725" y="2782575"/>
              <a:ext cx="277275" cy="58225"/>
            </a:xfrm>
            <a:custGeom>
              <a:avLst/>
              <a:gdLst/>
              <a:ahLst/>
              <a:cxnLst/>
              <a:rect l="l" t="t" r="r" b="b"/>
              <a:pathLst>
                <a:path w="11091" h="2329" extrusionOk="0">
                  <a:moveTo>
                    <a:pt x="0" y="0"/>
                  </a:moveTo>
                  <a:lnTo>
                    <a:pt x="0" y="2329"/>
                  </a:lnTo>
                  <a:lnTo>
                    <a:pt x="11090" y="2329"/>
                  </a:lnTo>
                  <a:lnTo>
                    <a:pt x="110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3"/>
            <p:cNvSpPr/>
            <p:nvPr/>
          </p:nvSpPr>
          <p:spPr>
            <a:xfrm>
              <a:off x="390700" y="268412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80"/>
                  </a:lnTo>
                  <a:lnTo>
                    <a:pt x="1221" y="5380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3"/>
            <p:cNvSpPr/>
            <p:nvPr/>
          </p:nvSpPr>
          <p:spPr>
            <a:xfrm>
              <a:off x="203550" y="2588475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" name="Google Shape;285;p13"/>
          <p:cNvSpPr/>
          <p:nvPr/>
        </p:nvSpPr>
        <p:spPr>
          <a:xfrm>
            <a:off x="-2048325" y="3316098"/>
            <a:ext cx="3179103" cy="1490820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" name="Google Shape;286;p13"/>
          <p:cNvGrpSpPr/>
          <p:nvPr/>
        </p:nvGrpSpPr>
        <p:grpSpPr>
          <a:xfrm>
            <a:off x="8608963" y="2302700"/>
            <a:ext cx="334125" cy="538100"/>
            <a:chOff x="184150" y="2302700"/>
            <a:chExt cx="334125" cy="538100"/>
          </a:xfrm>
        </p:grpSpPr>
        <p:sp>
          <p:nvSpPr>
            <p:cNvPr id="287" name="Google Shape;287;p13"/>
            <p:cNvSpPr/>
            <p:nvPr/>
          </p:nvSpPr>
          <p:spPr>
            <a:xfrm>
              <a:off x="184150" y="2302700"/>
              <a:ext cx="334125" cy="170775"/>
            </a:xfrm>
            <a:custGeom>
              <a:avLst/>
              <a:gdLst/>
              <a:ahLst/>
              <a:cxnLst/>
              <a:rect l="l" t="t" r="r" b="b"/>
              <a:pathLst>
                <a:path w="13365" h="6831" extrusionOk="0">
                  <a:moveTo>
                    <a:pt x="6544" y="1118"/>
                  </a:moveTo>
                  <a:cubicBezTo>
                    <a:pt x="8983" y="1118"/>
                    <a:pt x="10592" y="2504"/>
                    <a:pt x="11035" y="2948"/>
                  </a:cubicBezTo>
                  <a:lnTo>
                    <a:pt x="2496" y="2948"/>
                  </a:lnTo>
                  <a:cubicBezTo>
                    <a:pt x="2828" y="2504"/>
                    <a:pt x="4048" y="1118"/>
                    <a:pt x="6544" y="1118"/>
                  </a:cubicBezTo>
                  <a:close/>
                  <a:moveTo>
                    <a:pt x="10813" y="3946"/>
                  </a:moveTo>
                  <a:cubicBezTo>
                    <a:pt x="10314" y="4500"/>
                    <a:pt x="9150" y="5665"/>
                    <a:pt x="6876" y="5665"/>
                  </a:cubicBezTo>
                  <a:cubicBezTo>
                    <a:pt x="4603" y="5665"/>
                    <a:pt x="3050" y="4500"/>
                    <a:pt x="2496" y="3946"/>
                  </a:cubicBezTo>
                  <a:close/>
                  <a:moveTo>
                    <a:pt x="6916" y="1"/>
                  </a:moveTo>
                  <a:cubicBezTo>
                    <a:pt x="6811" y="1"/>
                    <a:pt x="6706" y="4"/>
                    <a:pt x="6599" y="9"/>
                  </a:cubicBezTo>
                  <a:cubicBezTo>
                    <a:pt x="3272" y="64"/>
                    <a:pt x="1608" y="2338"/>
                    <a:pt x="1165" y="2948"/>
                  </a:cubicBezTo>
                  <a:lnTo>
                    <a:pt x="0" y="2948"/>
                  </a:lnTo>
                  <a:lnTo>
                    <a:pt x="0" y="3946"/>
                  </a:lnTo>
                  <a:lnTo>
                    <a:pt x="1276" y="3946"/>
                  </a:lnTo>
                  <a:cubicBezTo>
                    <a:pt x="1823" y="4712"/>
                    <a:pt x="3722" y="6830"/>
                    <a:pt x="6759" y="6830"/>
                  </a:cubicBezTo>
                  <a:cubicBezTo>
                    <a:pt x="6798" y="6830"/>
                    <a:pt x="6837" y="6830"/>
                    <a:pt x="6876" y="6829"/>
                  </a:cubicBezTo>
                  <a:cubicBezTo>
                    <a:pt x="9982" y="6774"/>
                    <a:pt x="11645" y="4722"/>
                    <a:pt x="12200" y="3946"/>
                  </a:cubicBezTo>
                  <a:lnTo>
                    <a:pt x="13364" y="3946"/>
                  </a:lnTo>
                  <a:lnTo>
                    <a:pt x="13364" y="2948"/>
                  </a:lnTo>
                  <a:lnTo>
                    <a:pt x="12255" y="2948"/>
                  </a:lnTo>
                  <a:cubicBezTo>
                    <a:pt x="11879" y="2357"/>
                    <a:pt x="10049" y="1"/>
                    <a:pt x="6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207725" y="2782575"/>
              <a:ext cx="277275" cy="58225"/>
            </a:xfrm>
            <a:custGeom>
              <a:avLst/>
              <a:gdLst/>
              <a:ahLst/>
              <a:cxnLst/>
              <a:rect l="l" t="t" r="r" b="b"/>
              <a:pathLst>
                <a:path w="11091" h="2329" extrusionOk="0">
                  <a:moveTo>
                    <a:pt x="0" y="0"/>
                  </a:moveTo>
                  <a:lnTo>
                    <a:pt x="0" y="2329"/>
                  </a:lnTo>
                  <a:lnTo>
                    <a:pt x="11090" y="2329"/>
                  </a:lnTo>
                  <a:lnTo>
                    <a:pt x="110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390700" y="268412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80"/>
                  </a:lnTo>
                  <a:lnTo>
                    <a:pt x="1221" y="5380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203550" y="2588475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13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292" name="Google Shape;292;p13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13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4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" name="Google Shape;299;p14"/>
          <p:cNvGrpSpPr/>
          <p:nvPr/>
        </p:nvGrpSpPr>
        <p:grpSpPr>
          <a:xfrm>
            <a:off x="221650" y="1830613"/>
            <a:ext cx="293925" cy="1482275"/>
            <a:chOff x="1388850" y="437425"/>
            <a:chExt cx="293925" cy="1482275"/>
          </a:xfrm>
        </p:grpSpPr>
        <p:sp>
          <p:nvSpPr>
            <p:cNvPr id="300" name="Google Shape;300;p14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" name="Google Shape;308;p14"/>
          <p:cNvGrpSpPr/>
          <p:nvPr/>
        </p:nvGrpSpPr>
        <p:grpSpPr>
          <a:xfrm>
            <a:off x="8596850" y="1885438"/>
            <a:ext cx="358350" cy="1372650"/>
            <a:chOff x="5731400" y="456925"/>
            <a:chExt cx="358350" cy="1372650"/>
          </a:xfrm>
        </p:grpSpPr>
        <p:sp>
          <p:nvSpPr>
            <p:cNvPr id="309" name="Google Shape;309;p14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4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4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14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321" name="Google Shape;321;p14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4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4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25" name="Google Shape;325;p14"/>
          <p:cNvCxnSpPr/>
          <p:nvPr/>
        </p:nvCxnSpPr>
        <p:spPr>
          <a:xfrm>
            <a:off x="8430774" y="1480200"/>
            <a:ext cx="0" cy="218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6" name="Google Shape;326;p14"/>
          <p:cNvSpPr txBox="1">
            <a:spLocks noGrp="1"/>
          </p:cNvSpPr>
          <p:nvPr>
            <p:ph type="title"/>
          </p:nvPr>
        </p:nvSpPr>
        <p:spPr>
          <a:xfrm>
            <a:off x="4716000" y="3159975"/>
            <a:ext cx="3585000" cy="4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27" name="Google Shape;327;p14"/>
          <p:cNvSpPr txBox="1">
            <a:spLocks noGrp="1"/>
          </p:cNvSpPr>
          <p:nvPr>
            <p:ph type="subTitle" idx="1"/>
          </p:nvPr>
        </p:nvSpPr>
        <p:spPr>
          <a:xfrm>
            <a:off x="3245775" y="1487300"/>
            <a:ext cx="5055000" cy="16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8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oogle Shape;361;p16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362" name="Google Shape;362;p16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" name="Google Shape;366;p16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7" name="Google Shape;367;p16"/>
          <p:cNvGrpSpPr/>
          <p:nvPr/>
        </p:nvGrpSpPr>
        <p:grpSpPr>
          <a:xfrm>
            <a:off x="201550" y="1627675"/>
            <a:ext cx="334125" cy="1888150"/>
            <a:chOff x="171825" y="490825"/>
            <a:chExt cx="334125" cy="1888150"/>
          </a:xfrm>
        </p:grpSpPr>
        <p:sp>
          <p:nvSpPr>
            <p:cNvPr id="368" name="Google Shape;368;p16"/>
            <p:cNvSpPr/>
            <p:nvPr/>
          </p:nvSpPr>
          <p:spPr>
            <a:xfrm>
              <a:off x="230050" y="490825"/>
              <a:ext cx="219075" cy="320275"/>
            </a:xfrm>
            <a:custGeom>
              <a:avLst/>
              <a:gdLst/>
              <a:ahLst/>
              <a:cxnLst/>
              <a:rect l="l" t="t" r="r" b="b"/>
              <a:pathLst>
                <a:path w="8763" h="12811" extrusionOk="0">
                  <a:moveTo>
                    <a:pt x="2053" y="1"/>
                  </a:moveTo>
                  <a:lnTo>
                    <a:pt x="2053" y="1110"/>
                  </a:lnTo>
                  <a:lnTo>
                    <a:pt x="2773" y="1110"/>
                  </a:lnTo>
                  <a:cubicBezTo>
                    <a:pt x="2773" y="1110"/>
                    <a:pt x="2995" y="1387"/>
                    <a:pt x="2995" y="2496"/>
                  </a:cubicBezTo>
                  <a:cubicBezTo>
                    <a:pt x="2995" y="3051"/>
                    <a:pt x="2773" y="3550"/>
                    <a:pt x="2607" y="3882"/>
                  </a:cubicBezTo>
                  <a:cubicBezTo>
                    <a:pt x="2385" y="4271"/>
                    <a:pt x="1942" y="4603"/>
                    <a:pt x="1831" y="4659"/>
                  </a:cubicBezTo>
                  <a:cubicBezTo>
                    <a:pt x="722" y="5435"/>
                    <a:pt x="1" y="6766"/>
                    <a:pt x="1" y="8208"/>
                  </a:cubicBezTo>
                  <a:cubicBezTo>
                    <a:pt x="1" y="10093"/>
                    <a:pt x="1110" y="11590"/>
                    <a:pt x="2773" y="12256"/>
                  </a:cubicBezTo>
                  <a:lnTo>
                    <a:pt x="2053" y="12256"/>
                  </a:lnTo>
                  <a:lnTo>
                    <a:pt x="2053" y="12810"/>
                  </a:lnTo>
                  <a:lnTo>
                    <a:pt x="6766" y="12810"/>
                  </a:lnTo>
                  <a:lnTo>
                    <a:pt x="6766" y="12256"/>
                  </a:lnTo>
                  <a:lnTo>
                    <a:pt x="5990" y="12256"/>
                  </a:lnTo>
                  <a:cubicBezTo>
                    <a:pt x="7598" y="11756"/>
                    <a:pt x="8762" y="10148"/>
                    <a:pt x="8762" y="8263"/>
                  </a:cubicBezTo>
                  <a:cubicBezTo>
                    <a:pt x="8762" y="6821"/>
                    <a:pt x="8097" y="5601"/>
                    <a:pt x="6988" y="4714"/>
                  </a:cubicBezTo>
                  <a:cubicBezTo>
                    <a:pt x="6821" y="4659"/>
                    <a:pt x="6378" y="4271"/>
                    <a:pt x="6211" y="3993"/>
                  </a:cubicBezTo>
                  <a:cubicBezTo>
                    <a:pt x="5990" y="3605"/>
                    <a:pt x="5768" y="3162"/>
                    <a:pt x="5768" y="2607"/>
                  </a:cubicBezTo>
                  <a:cubicBezTo>
                    <a:pt x="5768" y="1498"/>
                    <a:pt x="5990" y="1221"/>
                    <a:pt x="5990" y="1221"/>
                  </a:cubicBezTo>
                  <a:lnTo>
                    <a:pt x="5990" y="1110"/>
                  </a:lnTo>
                  <a:lnTo>
                    <a:pt x="6655" y="1110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6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6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6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6"/>
            <p:cNvSpPr/>
            <p:nvPr/>
          </p:nvSpPr>
          <p:spPr>
            <a:xfrm>
              <a:off x="171825" y="1646900"/>
              <a:ext cx="334125" cy="172050"/>
            </a:xfrm>
            <a:custGeom>
              <a:avLst/>
              <a:gdLst/>
              <a:ahLst/>
              <a:cxnLst/>
              <a:rect l="l" t="t" r="r" b="b"/>
              <a:pathLst>
                <a:path w="13365" h="6882" extrusionOk="0">
                  <a:moveTo>
                    <a:pt x="6600" y="1224"/>
                  </a:moveTo>
                  <a:cubicBezTo>
                    <a:pt x="9095" y="1224"/>
                    <a:pt x="10703" y="2610"/>
                    <a:pt x="11091" y="3054"/>
                  </a:cubicBezTo>
                  <a:lnTo>
                    <a:pt x="2552" y="3054"/>
                  </a:lnTo>
                  <a:cubicBezTo>
                    <a:pt x="2829" y="2610"/>
                    <a:pt x="4049" y="1224"/>
                    <a:pt x="6600" y="1224"/>
                  </a:cubicBezTo>
                  <a:close/>
                  <a:moveTo>
                    <a:pt x="10814" y="3997"/>
                  </a:moveTo>
                  <a:cubicBezTo>
                    <a:pt x="10426" y="4551"/>
                    <a:pt x="9206" y="5716"/>
                    <a:pt x="6877" y="5716"/>
                  </a:cubicBezTo>
                  <a:cubicBezTo>
                    <a:pt x="4603" y="5716"/>
                    <a:pt x="3051" y="4551"/>
                    <a:pt x="2496" y="3997"/>
                  </a:cubicBezTo>
                  <a:close/>
                  <a:moveTo>
                    <a:pt x="6814" y="1"/>
                  </a:moveTo>
                  <a:cubicBezTo>
                    <a:pt x="6743" y="1"/>
                    <a:pt x="6672" y="2"/>
                    <a:pt x="6600" y="4"/>
                  </a:cubicBezTo>
                  <a:cubicBezTo>
                    <a:pt x="3273" y="60"/>
                    <a:pt x="1609" y="2389"/>
                    <a:pt x="1165" y="2998"/>
                  </a:cubicBezTo>
                  <a:lnTo>
                    <a:pt x="1" y="2998"/>
                  </a:lnTo>
                  <a:lnTo>
                    <a:pt x="1" y="3997"/>
                  </a:lnTo>
                  <a:lnTo>
                    <a:pt x="1276" y="3997"/>
                  </a:lnTo>
                  <a:cubicBezTo>
                    <a:pt x="1824" y="4709"/>
                    <a:pt x="3724" y="6881"/>
                    <a:pt x="6763" y="6881"/>
                  </a:cubicBezTo>
                  <a:cubicBezTo>
                    <a:pt x="6800" y="6881"/>
                    <a:pt x="6839" y="6881"/>
                    <a:pt x="6877" y="6880"/>
                  </a:cubicBezTo>
                  <a:cubicBezTo>
                    <a:pt x="9982" y="6825"/>
                    <a:pt x="11646" y="4717"/>
                    <a:pt x="12200" y="3997"/>
                  </a:cubicBezTo>
                  <a:lnTo>
                    <a:pt x="13365" y="3997"/>
                  </a:lnTo>
                  <a:lnTo>
                    <a:pt x="13365" y="2998"/>
                  </a:lnTo>
                  <a:lnTo>
                    <a:pt x="12256" y="2998"/>
                  </a:lnTo>
                  <a:cubicBezTo>
                    <a:pt x="11876" y="2402"/>
                    <a:pt x="10010" y="1"/>
                    <a:pt x="6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6"/>
            <p:cNvSpPr/>
            <p:nvPr/>
          </p:nvSpPr>
          <p:spPr>
            <a:xfrm>
              <a:off x="205100" y="18896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6"/>
            <p:cNvSpPr/>
            <p:nvPr/>
          </p:nvSpPr>
          <p:spPr>
            <a:xfrm>
              <a:off x="205100" y="23443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6"/>
            <p:cNvSpPr/>
            <p:nvPr/>
          </p:nvSpPr>
          <p:spPr>
            <a:xfrm>
              <a:off x="257775" y="2129425"/>
              <a:ext cx="120650" cy="34675"/>
            </a:xfrm>
            <a:custGeom>
              <a:avLst/>
              <a:gdLst/>
              <a:ahLst/>
              <a:cxnLst/>
              <a:rect l="l" t="t" r="r" b="b"/>
              <a:pathLst>
                <a:path w="4826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4825" y="1386"/>
                  </a:lnTo>
                  <a:lnTo>
                    <a:pt x="4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6"/>
            <p:cNvSpPr/>
            <p:nvPr/>
          </p:nvSpPr>
          <p:spPr>
            <a:xfrm>
              <a:off x="257775" y="2261100"/>
              <a:ext cx="188575" cy="34700"/>
            </a:xfrm>
            <a:custGeom>
              <a:avLst/>
              <a:gdLst/>
              <a:ahLst/>
              <a:cxnLst/>
              <a:rect l="l" t="t" r="r" b="b"/>
              <a:pathLst>
                <a:path w="7543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7542" y="1387"/>
                  </a:ln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6"/>
            <p:cNvSpPr/>
            <p:nvPr/>
          </p:nvSpPr>
          <p:spPr>
            <a:xfrm>
              <a:off x="413050" y="2129425"/>
              <a:ext cx="34675" cy="162200"/>
            </a:xfrm>
            <a:custGeom>
              <a:avLst/>
              <a:gdLst/>
              <a:ahLst/>
              <a:cxnLst/>
              <a:rect l="l" t="t" r="r" b="b"/>
              <a:pathLst>
                <a:path w="1387" h="6488" extrusionOk="0">
                  <a:moveTo>
                    <a:pt x="0" y="0"/>
                  </a:moveTo>
                  <a:lnTo>
                    <a:pt x="0" y="6488"/>
                  </a:lnTo>
                  <a:lnTo>
                    <a:pt x="1387" y="64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6"/>
            <p:cNvSpPr/>
            <p:nvPr/>
          </p:nvSpPr>
          <p:spPr>
            <a:xfrm>
              <a:off x="257775" y="2144675"/>
              <a:ext cx="34700" cy="146950"/>
            </a:xfrm>
            <a:custGeom>
              <a:avLst/>
              <a:gdLst/>
              <a:ahLst/>
              <a:cxnLst/>
              <a:rect l="l" t="t" r="r" b="b"/>
              <a:pathLst>
                <a:path w="1388" h="5878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6"/>
            <p:cNvSpPr/>
            <p:nvPr/>
          </p:nvSpPr>
          <p:spPr>
            <a:xfrm>
              <a:off x="345125" y="2146050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0" y="1"/>
                  </a:moveTo>
                  <a:lnTo>
                    <a:pt x="0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207875" y="1967225"/>
              <a:ext cx="289750" cy="90125"/>
            </a:xfrm>
            <a:custGeom>
              <a:avLst/>
              <a:gdLst/>
              <a:ahLst/>
              <a:cxnLst/>
              <a:rect l="l" t="t" r="r" b="b"/>
              <a:pathLst>
                <a:path w="11590" h="3605" extrusionOk="0">
                  <a:moveTo>
                    <a:pt x="10924" y="0"/>
                  </a:moveTo>
                  <a:cubicBezTo>
                    <a:pt x="10924" y="0"/>
                    <a:pt x="8984" y="2717"/>
                    <a:pt x="7320" y="2717"/>
                  </a:cubicBezTo>
                  <a:cubicBezTo>
                    <a:pt x="5657" y="2717"/>
                    <a:pt x="5934" y="278"/>
                    <a:pt x="3827" y="278"/>
                  </a:cubicBezTo>
                  <a:cubicBezTo>
                    <a:pt x="2052" y="278"/>
                    <a:pt x="1" y="2995"/>
                    <a:pt x="1" y="2995"/>
                  </a:cubicBezTo>
                  <a:lnTo>
                    <a:pt x="832" y="3549"/>
                  </a:lnTo>
                  <a:cubicBezTo>
                    <a:pt x="832" y="3549"/>
                    <a:pt x="2440" y="1276"/>
                    <a:pt x="3827" y="1276"/>
                  </a:cubicBezTo>
                  <a:cubicBezTo>
                    <a:pt x="5213" y="1276"/>
                    <a:pt x="5435" y="3605"/>
                    <a:pt x="7209" y="3605"/>
                  </a:cubicBezTo>
                  <a:cubicBezTo>
                    <a:pt x="9871" y="3605"/>
                    <a:pt x="11590" y="777"/>
                    <a:pt x="11590" y="777"/>
                  </a:cubicBezTo>
                  <a:lnTo>
                    <a:pt x="10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16"/>
          <p:cNvGrpSpPr/>
          <p:nvPr/>
        </p:nvGrpSpPr>
        <p:grpSpPr>
          <a:xfrm>
            <a:off x="8593450" y="1620100"/>
            <a:ext cx="365150" cy="1903275"/>
            <a:chOff x="916850" y="437725"/>
            <a:chExt cx="365150" cy="1903275"/>
          </a:xfrm>
        </p:grpSpPr>
        <p:sp>
          <p:nvSpPr>
            <p:cNvPr id="382" name="Google Shape;382;p16"/>
            <p:cNvSpPr/>
            <p:nvPr/>
          </p:nvSpPr>
          <p:spPr>
            <a:xfrm>
              <a:off x="932775" y="2106100"/>
              <a:ext cx="342425" cy="234900"/>
            </a:xfrm>
            <a:custGeom>
              <a:avLst/>
              <a:gdLst/>
              <a:ahLst/>
              <a:cxnLst/>
              <a:rect l="l" t="t" r="r" b="b"/>
              <a:pathLst>
                <a:path w="13697" h="9396" extrusionOk="0">
                  <a:moveTo>
                    <a:pt x="3438" y="639"/>
                  </a:moveTo>
                  <a:cubicBezTo>
                    <a:pt x="2994" y="972"/>
                    <a:pt x="2828" y="1471"/>
                    <a:pt x="2828" y="2025"/>
                  </a:cubicBezTo>
                  <a:cubicBezTo>
                    <a:pt x="2828" y="2580"/>
                    <a:pt x="2994" y="3079"/>
                    <a:pt x="3438" y="3356"/>
                  </a:cubicBezTo>
                  <a:cubicBezTo>
                    <a:pt x="2828" y="3190"/>
                    <a:pt x="2385" y="2968"/>
                    <a:pt x="2107" y="2913"/>
                  </a:cubicBezTo>
                  <a:cubicBezTo>
                    <a:pt x="1442" y="2691"/>
                    <a:pt x="832" y="2857"/>
                    <a:pt x="832" y="2524"/>
                  </a:cubicBezTo>
                  <a:cubicBezTo>
                    <a:pt x="832" y="2247"/>
                    <a:pt x="1165" y="2303"/>
                    <a:pt x="1497" y="2081"/>
                  </a:cubicBezTo>
                  <a:cubicBezTo>
                    <a:pt x="2052" y="1748"/>
                    <a:pt x="2662" y="972"/>
                    <a:pt x="3216" y="695"/>
                  </a:cubicBezTo>
                  <a:cubicBezTo>
                    <a:pt x="3327" y="695"/>
                    <a:pt x="3383" y="639"/>
                    <a:pt x="3438" y="639"/>
                  </a:cubicBezTo>
                  <a:close/>
                  <a:moveTo>
                    <a:pt x="5712" y="750"/>
                  </a:moveTo>
                  <a:cubicBezTo>
                    <a:pt x="7819" y="1526"/>
                    <a:pt x="8706" y="2635"/>
                    <a:pt x="8706" y="2635"/>
                  </a:cubicBezTo>
                  <a:cubicBezTo>
                    <a:pt x="8706" y="2635"/>
                    <a:pt x="7375" y="3689"/>
                    <a:pt x="5601" y="3689"/>
                  </a:cubicBezTo>
                  <a:lnTo>
                    <a:pt x="5323" y="3689"/>
                  </a:lnTo>
                  <a:cubicBezTo>
                    <a:pt x="5933" y="3412"/>
                    <a:pt x="6266" y="2802"/>
                    <a:pt x="6266" y="2081"/>
                  </a:cubicBezTo>
                  <a:cubicBezTo>
                    <a:pt x="6266" y="1526"/>
                    <a:pt x="6100" y="1138"/>
                    <a:pt x="5656" y="750"/>
                  </a:cubicBezTo>
                  <a:close/>
                  <a:moveTo>
                    <a:pt x="4500" y="0"/>
                  </a:moveTo>
                  <a:cubicBezTo>
                    <a:pt x="3573" y="0"/>
                    <a:pt x="2695" y="340"/>
                    <a:pt x="1996" y="1138"/>
                  </a:cubicBezTo>
                  <a:cubicBezTo>
                    <a:pt x="1165" y="2025"/>
                    <a:pt x="0" y="1970"/>
                    <a:pt x="0" y="2635"/>
                  </a:cubicBezTo>
                  <a:cubicBezTo>
                    <a:pt x="0" y="3190"/>
                    <a:pt x="887" y="3134"/>
                    <a:pt x="1442" y="3245"/>
                  </a:cubicBezTo>
                  <a:cubicBezTo>
                    <a:pt x="1719" y="3356"/>
                    <a:pt x="2274" y="3634"/>
                    <a:pt x="3161" y="3911"/>
                  </a:cubicBezTo>
                  <a:cubicBezTo>
                    <a:pt x="3161" y="4077"/>
                    <a:pt x="3161" y="4465"/>
                    <a:pt x="3050" y="4798"/>
                  </a:cubicBezTo>
                  <a:cubicBezTo>
                    <a:pt x="2773" y="5297"/>
                    <a:pt x="1775" y="5408"/>
                    <a:pt x="1775" y="5408"/>
                  </a:cubicBezTo>
                  <a:cubicBezTo>
                    <a:pt x="1775" y="5408"/>
                    <a:pt x="2773" y="5741"/>
                    <a:pt x="2773" y="6572"/>
                  </a:cubicBezTo>
                  <a:lnTo>
                    <a:pt x="2773" y="8680"/>
                  </a:lnTo>
                  <a:cubicBezTo>
                    <a:pt x="2773" y="9177"/>
                    <a:pt x="2940" y="9395"/>
                    <a:pt x="3124" y="9395"/>
                  </a:cubicBezTo>
                  <a:cubicBezTo>
                    <a:pt x="3351" y="9395"/>
                    <a:pt x="3604" y="9064"/>
                    <a:pt x="3604" y="8513"/>
                  </a:cubicBezTo>
                  <a:cubicBezTo>
                    <a:pt x="3604" y="7515"/>
                    <a:pt x="3937" y="4909"/>
                    <a:pt x="3993" y="4188"/>
                  </a:cubicBezTo>
                  <a:cubicBezTo>
                    <a:pt x="4048" y="4188"/>
                    <a:pt x="4214" y="4243"/>
                    <a:pt x="4270" y="4243"/>
                  </a:cubicBezTo>
                  <a:cubicBezTo>
                    <a:pt x="4547" y="4909"/>
                    <a:pt x="5712" y="7016"/>
                    <a:pt x="8373" y="8458"/>
                  </a:cubicBezTo>
                  <a:cubicBezTo>
                    <a:pt x="9538" y="9103"/>
                    <a:pt x="10430" y="9342"/>
                    <a:pt x="11102" y="9342"/>
                  </a:cubicBezTo>
                  <a:cubicBezTo>
                    <a:pt x="12220" y="9342"/>
                    <a:pt x="12726" y="8679"/>
                    <a:pt x="12865" y="8125"/>
                  </a:cubicBezTo>
                  <a:cubicBezTo>
                    <a:pt x="13109" y="7345"/>
                    <a:pt x="12881" y="6051"/>
                    <a:pt x="11767" y="6051"/>
                  </a:cubicBezTo>
                  <a:cubicBezTo>
                    <a:pt x="11614" y="6051"/>
                    <a:pt x="11444" y="6075"/>
                    <a:pt x="11257" y="6129"/>
                  </a:cubicBezTo>
                  <a:cubicBezTo>
                    <a:pt x="9981" y="6462"/>
                    <a:pt x="10536" y="7903"/>
                    <a:pt x="10536" y="7903"/>
                  </a:cubicBezTo>
                  <a:cubicBezTo>
                    <a:pt x="10536" y="7903"/>
                    <a:pt x="10585" y="6724"/>
                    <a:pt x="11469" y="6724"/>
                  </a:cubicBezTo>
                  <a:cubicBezTo>
                    <a:pt x="11524" y="6724"/>
                    <a:pt x="11583" y="6729"/>
                    <a:pt x="11645" y="6739"/>
                  </a:cubicBezTo>
                  <a:cubicBezTo>
                    <a:pt x="12665" y="6841"/>
                    <a:pt x="12325" y="8725"/>
                    <a:pt x="10969" y="8725"/>
                  </a:cubicBezTo>
                  <a:cubicBezTo>
                    <a:pt x="10851" y="8725"/>
                    <a:pt x="10725" y="8711"/>
                    <a:pt x="10591" y="8680"/>
                  </a:cubicBezTo>
                  <a:cubicBezTo>
                    <a:pt x="8928" y="8236"/>
                    <a:pt x="7541" y="7571"/>
                    <a:pt x="5989" y="5685"/>
                  </a:cubicBezTo>
                  <a:cubicBezTo>
                    <a:pt x="5545" y="5131"/>
                    <a:pt x="5323" y="4632"/>
                    <a:pt x="5157" y="4354"/>
                  </a:cubicBezTo>
                  <a:lnTo>
                    <a:pt x="5878" y="4354"/>
                  </a:lnTo>
                  <a:cubicBezTo>
                    <a:pt x="8318" y="4243"/>
                    <a:pt x="9150" y="3245"/>
                    <a:pt x="9150" y="3245"/>
                  </a:cubicBezTo>
                  <a:lnTo>
                    <a:pt x="13697" y="3245"/>
                  </a:lnTo>
                  <a:lnTo>
                    <a:pt x="13697" y="2136"/>
                  </a:lnTo>
                  <a:lnTo>
                    <a:pt x="9205" y="2136"/>
                  </a:lnTo>
                  <a:cubicBezTo>
                    <a:pt x="9205" y="1970"/>
                    <a:pt x="7874" y="1027"/>
                    <a:pt x="6377" y="417"/>
                  </a:cubicBezTo>
                  <a:cubicBezTo>
                    <a:pt x="5756" y="151"/>
                    <a:pt x="5117" y="0"/>
                    <a:pt x="4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6"/>
            <p:cNvSpPr/>
            <p:nvPr/>
          </p:nvSpPr>
          <p:spPr>
            <a:xfrm>
              <a:off x="916850" y="2040225"/>
              <a:ext cx="358350" cy="59675"/>
            </a:xfrm>
            <a:custGeom>
              <a:avLst/>
              <a:gdLst/>
              <a:ahLst/>
              <a:cxnLst/>
              <a:rect l="l" t="t" r="r" b="b"/>
              <a:pathLst>
                <a:path w="14334" h="2387" extrusionOk="0">
                  <a:moveTo>
                    <a:pt x="5012" y="0"/>
                  </a:moveTo>
                  <a:cubicBezTo>
                    <a:pt x="4958" y="0"/>
                    <a:pt x="4905" y="1"/>
                    <a:pt x="4851" y="3"/>
                  </a:cubicBezTo>
                  <a:cubicBezTo>
                    <a:pt x="3022" y="169"/>
                    <a:pt x="1081" y="1001"/>
                    <a:pt x="526" y="1389"/>
                  </a:cubicBezTo>
                  <a:cubicBezTo>
                    <a:pt x="107" y="1622"/>
                    <a:pt x="1" y="2050"/>
                    <a:pt x="404" y="2050"/>
                  </a:cubicBezTo>
                  <a:cubicBezTo>
                    <a:pt x="481" y="2050"/>
                    <a:pt x="577" y="2034"/>
                    <a:pt x="693" y="1999"/>
                  </a:cubicBezTo>
                  <a:cubicBezTo>
                    <a:pt x="1358" y="1832"/>
                    <a:pt x="2966" y="834"/>
                    <a:pt x="4907" y="779"/>
                  </a:cubicBezTo>
                  <a:cubicBezTo>
                    <a:pt x="4965" y="777"/>
                    <a:pt x="5023" y="776"/>
                    <a:pt x="5080" y="776"/>
                  </a:cubicBezTo>
                  <a:cubicBezTo>
                    <a:pt x="6928" y="776"/>
                    <a:pt x="8220" y="1622"/>
                    <a:pt x="9565" y="1999"/>
                  </a:cubicBezTo>
                  <a:cubicBezTo>
                    <a:pt x="10729" y="2387"/>
                    <a:pt x="13668" y="2387"/>
                    <a:pt x="14334" y="2387"/>
                  </a:cubicBezTo>
                  <a:lnTo>
                    <a:pt x="14334" y="1666"/>
                  </a:lnTo>
                  <a:cubicBezTo>
                    <a:pt x="13557" y="1666"/>
                    <a:pt x="10452" y="1555"/>
                    <a:pt x="9676" y="1278"/>
                  </a:cubicBezTo>
                  <a:cubicBezTo>
                    <a:pt x="8600" y="848"/>
                    <a:pt x="6742" y="0"/>
                    <a:pt x="5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6"/>
            <p:cNvSpPr/>
            <p:nvPr/>
          </p:nvSpPr>
          <p:spPr>
            <a:xfrm>
              <a:off x="932775" y="1212675"/>
              <a:ext cx="349225" cy="252325"/>
            </a:xfrm>
            <a:custGeom>
              <a:avLst/>
              <a:gdLst/>
              <a:ahLst/>
              <a:cxnLst/>
              <a:rect l="l" t="t" r="r" b="b"/>
              <a:pathLst>
                <a:path w="13969" h="10093" extrusionOk="0">
                  <a:moveTo>
                    <a:pt x="6377" y="1775"/>
                  </a:moveTo>
                  <a:cubicBezTo>
                    <a:pt x="8151" y="1775"/>
                    <a:pt x="9593" y="3216"/>
                    <a:pt x="9593" y="5046"/>
                  </a:cubicBezTo>
                  <a:cubicBezTo>
                    <a:pt x="9704" y="6821"/>
                    <a:pt x="8207" y="8318"/>
                    <a:pt x="6377" y="8318"/>
                  </a:cubicBezTo>
                  <a:cubicBezTo>
                    <a:pt x="4547" y="8318"/>
                    <a:pt x="3105" y="6821"/>
                    <a:pt x="3105" y="5046"/>
                  </a:cubicBezTo>
                  <a:cubicBezTo>
                    <a:pt x="3105" y="3216"/>
                    <a:pt x="4547" y="1775"/>
                    <a:pt x="6377" y="1775"/>
                  </a:cubicBezTo>
                  <a:close/>
                  <a:moveTo>
                    <a:pt x="6377" y="0"/>
                  </a:moveTo>
                  <a:cubicBezTo>
                    <a:pt x="3494" y="0"/>
                    <a:pt x="1220" y="2218"/>
                    <a:pt x="1220" y="5046"/>
                  </a:cubicBezTo>
                  <a:cubicBezTo>
                    <a:pt x="1220" y="5046"/>
                    <a:pt x="1220" y="6377"/>
                    <a:pt x="998" y="7597"/>
                  </a:cubicBezTo>
                  <a:cubicBezTo>
                    <a:pt x="832" y="8872"/>
                    <a:pt x="0" y="10092"/>
                    <a:pt x="0" y="10092"/>
                  </a:cubicBezTo>
                  <a:cubicBezTo>
                    <a:pt x="0" y="10092"/>
                    <a:pt x="1109" y="9261"/>
                    <a:pt x="1719" y="7098"/>
                  </a:cubicBezTo>
                  <a:cubicBezTo>
                    <a:pt x="2551" y="8872"/>
                    <a:pt x="4270" y="10092"/>
                    <a:pt x="6377" y="10092"/>
                  </a:cubicBezTo>
                  <a:cubicBezTo>
                    <a:pt x="8041" y="10092"/>
                    <a:pt x="9538" y="9261"/>
                    <a:pt x="10425" y="8041"/>
                  </a:cubicBezTo>
                  <a:cubicBezTo>
                    <a:pt x="10591" y="8429"/>
                    <a:pt x="10813" y="8928"/>
                    <a:pt x="11478" y="9094"/>
                  </a:cubicBezTo>
                  <a:cubicBezTo>
                    <a:pt x="11660" y="9157"/>
                    <a:pt x="11819" y="9186"/>
                    <a:pt x="11959" y="9186"/>
                  </a:cubicBezTo>
                  <a:cubicBezTo>
                    <a:pt x="12800" y="9186"/>
                    <a:pt x="12936" y="8160"/>
                    <a:pt x="13031" y="7542"/>
                  </a:cubicBezTo>
                  <a:cubicBezTo>
                    <a:pt x="13087" y="6765"/>
                    <a:pt x="12366" y="6488"/>
                    <a:pt x="12588" y="6322"/>
                  </a:cubicBezTo>
                  <a:cubicBezTo>
                    <a:pt x="12615" y="6303"/>
                    <a:pt x="12646" y="6295"/>
                    <a:pt x="12680" y="6295"/>
                  </a:cubicBezTo>
                  <a:cubicBezTo>
                    <a:pt x="12849" y="6295"/>
                    <a:pt x="13096" y="6488"/>
                    <a:pt x="13419" y="6488"/>
                  </a:cubicBezTo>
                  <a:cubicBezTo>
                    <a:pt x="13443" y="6491"/>
                    <a:pt x="13466" y="6492"/>
                    <a:pt x="13488" y="6492"/>
                  </a:cubicBezTo>
                  <a:cubicBezTo>
                    <a:pt x="13923" y="6492"/>
                    <a:pt x="13969" y="5989"/>
                    <a:pt x="13863" y="5989"/>
                  </a:cubicBezTo>
                  <a:lnTo>
                    <a:pt x="12643" y="5989"/>
                  </a:lnTo>
                  <a:cubicBezTo>
                    <a:pt x="12088" y="5989"/>
                    <a:pt x="11700" y="6765"/>
                    <a:pt x="11811" y="7375"/>
                  </a:cubicBezTo>
                  <a:cubicBezTo>
                    <a:pt x="11956" y="7955"/>
                    <a:pt x="12227" y="8703"/>
                    <a:pt x="11745" y="8703"/>
                  </a:cubicBezTo>
                  <a:cubicBezTo>
                    <a:pt x="11674" y="8703"/>
                    <a:pt x="11586" y="8686"/>
                    <a:pt x="11478" y="8651"/>
                  </a:cubicBezTo>
                  <a:cubicBezTo>
                    <a:pt x="10979" y="8429"/>
                    <a:pt x="10979" y="7763"/>
                    <a:pt x="10979" y="7209"/>
                  </a:cubicBezTo>
                  <a:cubicBezTo>
                    <a:pt x="11257" y="6543"/>
                    <a:pt x="11478" y="5823"/>
                    <a:pt x="11478" y="5102"/>
                  </a:cubicBezTo>
                  <a:cubicBezTo>
                    <a:pt x="11478" y="2274"/>
                    <a:pt x="9205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6"/>
            <p:cNvSpPr/>
            <p:nvPr/>
          </p:nvSpPr>
          <p:spPr>
            <a:xfrm>
              <a:off x="966025" y="790075"/>
              <a:ext cx="270350" cy="328600"/>
            </a:xfrm>
            <a:custGeom>
              <a:avLst/>
              <a:gdLst/>
              <a:ahLst/>
              <a:cxnLst/>
              <a:rect l="l" t="t" r="r" b="b"/>
              <a:pathLst>
                <a:path w="10814" h="13144" extrusionOk="0">
                  <a:moveTo>
                    <a:pt x="8327" y="0"/>
                  </a:moveTo>
                  <a:cubicBezTo>
                    <a:pt x="7919" y="0"/>
                    <a:pt x="7498" y="105"/>
                    <a:pt x="7099" y="324"/>
                  </a:cubicBezTo>
                  <a:cubicBezTo>
                    <a:pt x="5768" y="1101"/>
                    <a:pt x="5657" y="2930"/>
                    <a:pt x="5324" y="4261"/>
                  </a:cubicBezTo>
                  <a:cubicBezTo>
                    <a:pt x="5102" y="5093"/>
                    <a:pt x="4881" y="5980"/>
                    <a:pt x="4603" y="6757"/>
                  </a:cubicBezTo>
                  <a:cubicBezTo>
                    <a:pt x="4215" y="7866"/>
                    <a:pt x="3439" y="8753"/>
                    <a:pt x="2607" y="9585"/>
                  </a:cubicBezTo>
                  <a:cubicBezTo>
                    <a:pt x="1997" y="10250"/>
                    <a:pt x="1" y="11636"/>
                    <a:pt x="500" y="12246"/>
                  </a:cubicBezTo>
                  <a:cubicBezTo>
                    <a:pt x="610" y="12401"/>
                    <a:pt x="755" y="12467"/>
                    <a:pt x="925" y="12467"/>
                  </a:cubicBezTo>
                  <a:cubicBezTo>
                    <a:pt x="1183" y="12467"/>
                    <a:pt x="1497" y="12314"/>
                    <a:pt x="1831" y="12080"/>
                  </a:cubicBezTo>
                  <a:cubicBezTo>
                    <a:pt x="2330" y="11747"/>
                    <a:pt x="2718" y="11415"/>
                    <a:pt x="3162" y="10971"/>
                  </a:cubicBezTo>
                  <a:cubicBezTo>
                    <a:pt x="3399" y="10734"/>
                    <a:pt x="3823" y="10476"/>
                    <a:pt x="4294" y="10476"/>
                  </a:cubicBezTo>
                  <a:cubicBezTo>
                    <a:pt x="4593" y="10476"/>
                    <a:pt x="4912" y="10580"/>
                    <a:pt x="5213" y="10860"/>
                  </a:cubicBezTo>
                  <a:cubicBezTo>
                    <a:pt x="5657" y="11248"/>
                    <a:pt x="5657" y="12357"/>
                    <a:pt x="5712" y="12912"/>
                  </a:cubicBezTo>
                  <a:cubicBezTo>
                    <a:pt x="5712" y="13003"/>
                    <a:pt x="5812" y="13143"/>
                    <a:pt x="5938" y="13143"/>
                  </a:cubicBezTo>
                  <a:cubicBezTo>
                    <a:pt x="6043" y="13143"/>
                    <a:pt x="6166" y="13047"/>
                    <a:pt x="6267" y="12745"/>
                  </a:cubicBezTo>
                  <a:cubicBezTo>
                    <a:pt x="6433" y="12302"/>
                    <a:pt x="6544" y="11137"/>
                    <a:pt x="6600" y="11137"/>
                  </a:cubicBezTo>
                  <a:cubicBezTo>
                    <a:pt x="6706" y="10959"/>
                    <a:pt x="6768" y="10804"/>
                    <a:pt x="6871" y="10804"/>
                  </a:cubicBezTo>
                  <a:cubicBezTo>
                    <a:pt x="6929" y="10804"/>
                    <a:pt x="7000" y="10852"/>
                    <a:pt x="7099" y="10971"/>
                  </a:cubicBezTo>
                  <a:cubicBezTo>
                    <a:pt x="7099" y="11137"/>
                    <a:pt x="7653" y="12524"/>
                    <a:pt x="7875" y="12912"/>
                  </a:cubicBezTo>
                  <a:cubicBezTo>
                    <a:pt x="7899" y="13009"/>
                    <a:pt x="8030" y="13053"/>
                    <a:pt x="8165" y="13053"/>
                  </a:cubicBezTo>
                  <a:cubicBezTo>
                    <a:pt x="8337" y="13053"/>
                    <a:pt x="8516" y="12981"/>
                    <a:pt x="8485" y="12856"/>
                  </a:cubicBezTo>
                  <a:cubicBezTo>
                    <a:pt x="8208" y="12246"/>
                    <a:pt x="7930" y="11415"/>
                    <a:pt x="7875" y="10805"/>
                  </a:cubicBezTo>
                  <a:lnTo>
                    <a:pt x="7875" y="10694"/>
                  </a:lnTo>
                  <a:cubicBezTo>
                    <a:pt x="7875" y="10583"/>
                    <a:pt x="7875" y="10361"/>
                    <a:pt x="7820" y="10195"/>
                  </a:cubicBezTo>
                  <a:cubicBezTo>
                    <a:pt x="8818" y="9529"/>
                    <a:pt x="9483" y="8420"/>
                    <a:pt x="9594" y="7200"/>
                  </a:cubicBezTo>
                  <a:cubicBezTo>
                    <a:pt x="9649" y="6258"/>
                    <a:pt x="9539" y="5370"/>
                    <a:pt x="9317" y="4539"/>
                  </a:cubicBezTo>
                  <a:cubicBezTo>
                    <a:pt x="9206" y="4095"/>
                    <a:pt x="8818" y="3485"/>
                    <a:pt x="8818" y="2986"/>
                  </a:cubicBezTo>
                  <a:cubicBezTo>
                    <a:pt x="8818" y="2321"/>
                    <a:pt x="9372" y="2043"/>
                    <a:pt x="9760" y="1600"/>
                  </a:cubicBezTo>
                  <a:cubicBezTo>
                    <a:pt x="9927" y="1711"/>
                    <a:pt x="10148" y="1711"/>
                    <a:pt x="10259" y="1821"/>
                  </a:cubicBezTo>
                  <a:cubicBezTo>
                    <a:pt x="10648" y="2043"/>
                    <a:pt x="10814" y="2265"/>
                    <a:pt x="10814" y="2265"/>
                  </a:cubicBezTo>
                  <a:cubicBezTo>
                    <a:pt x="10814" y="2265"/>
                    <a:pt x="10758" y="1489"/>
                    <a:pt x="10204" y="934"/>
                  </a:cubicBezTo>
                  <a:cubicBezTo>
                    <a:pt x="9743" y="331"/>
                    <a:pt x="9054" y="0"/>
                    <a:pt x="8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6"/>
            <p:cNvSpPr/>
            <p:nvPr/>
          </p:nvSpPr>
          <p:spPr>
            <a:xfrm>
              <a:off x="971575" y="1583125"/>
              <a:ext cx="258350" cy="310225"/>
            </a:xfrm>
            <a:custGeom>
              <a:avLst/>
              <a:gdLst/>
              <a:ahLst/>
              <a:cxnLst/>
              <a:rect l="l" t="t" r="r" b="b"/>
              <a:pathLst>
                <a:path w="10334" h="12409" extrusionOk="0">
                  <a:moveTo>
                    <a:pt x="5505" y="1"/>
                  </a:moveTo>
                  <a:cubicBezTo>
                    <a:pt x="5251" y="1"/>
                    <a:pt x="4987" y="15"/>
                    <a:pt x="4714" y="43"/>
                  </a:cubicBezTo>
                  <a:cubicBezTo>
                    <a:pt x="2441" y="320"/>
                    <a:pt x="1" y="2705"/>
                    <a:pt x="1165" y="5588"/>
                  </a:cubicBezTo>
                  <a:cubicBezTo>
                    <a:pt x="2219" y="8084"/>
                    <a:pt x="4437" y="7529"/>
                    <a:pt x="4437" y="8915"/>
                  </a:cubicBezTo>
                  <a:lnTo>
                    <a:pt x="4437" y="11300"/>
                  </a:lnTo>
                  <a:lnTo>
                    <a:pt x="3771" y="11300"/>
                  </a:lnTo>
                  <a:lnTo>
                    <a:pt x="3771" y="12409"/>
                  </a:lnTo>
                  <a:lnTo>
                    <a:pt x="6378" y="12409"/>
                  </a:lnTo>
                  <a:lnTo>
                    <a:pt x="6378" y="11355"/>
                  </a:lnTo>
                  <a:lnTo>
                    <a:pt x="5712" y="11355"/>
                  </a:lnTo>
                  <a:lnTo>
                    <a:pt x="5712" y="7973"/>
                  </a:lnTo>
                  <a:cubicBezTo>
                    <a:pt x="5712" y="6642"/>
                    <a:pt x="3605" y="6974"/>
                    <a:pt x="2773" y="5311"/>
                  </a:cubicBezTo>
                  <a:cubicBezTo>
                    <a:pt x="2242" y="4142"/>
                    <a:pt x="2983" y="1804"/>
                    <a:pt x="4996" y="1804"/>
                  </a:cubicBezTo>
                  <a:cubicBezTo>
                    <a:pt x="5084" y="1804"/>
                    <a:pt x="5175" y="1808"/>
                    <a:pt x="5269" y="1818"/>
                  </a:cubicBezTo>
                  <a:cubicBezTo>
                    <a:pt x="6378" y="1873"/>
                    <a:pt x="7764" y="1707"/>
                    <a:pt x="8374" y="3647"/>
                  </a:cubicBezTo>
                  <a:cubicBezTo>
                    <a:pt x="9039" y="5588"/>
                    <a:pt x="6932" y="7474"/>
                    <a:pt x="6932" y="7474"/>
                  </a:cubicBezTo>
                  <a:cubicBezTo>
                    <a:pt x="6932" y="7474"/>
                    <a:pt x="6998" y="7481"/>
                    <a:pt x="7110" y="7481"/>
                  </a:cubicBezTo>
                  <a:cubicBezTo>
                    <a:pt x="7680" y="7481"/>
                    <a:pt x="9454" y="7287"/>
                    <a:pt x="9871" y="4923"/>
                  </a:cubicBezTo>
                  <a:cubicBezTo>
                    <a:pt x="10333" y="2200"/>
                    <a:pt x="8702" y="1"/>
                    <a:pt x="5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6"/>
            <p:cNvSpPr/>
            <p:nvPr/>
          </p:nvSpPr>
          <p:spPr>
            <a:xfrm>
              <a:off x="977125" y="631825"/>
              <a:ext cx="277275" cy="58250"/>
            </a:xfrm>
            <a:custGeom>
              <a:avLst/>
              <a:gdLst/>
              <a:ahLst/>
              <a:cxnLst/>
              <a:rect l="l" t="t" r="r" b="b"/>
              <a:pathLst>
                <a:path w="11091" h="2330" extrusionOk="0">
                  <a:moveTo>
                    <a:pt x="1" y="0"/>
                  </a:moveTo>
                  <a:lnTo>
                    <a:pt x="1" y="2329"/>
                  </a:lnTo>
                  <a:lnTo>
                    <a:pt x="11091" y="2329"/>
                  </a:lnTo>
                  <a:lnTo>
                    <a:pt x="110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6"/>
            <p:cNvSpPr/>
            <p:nvPr/>
          </p:nvSpPr>
          <p:spPr>
            <a:xfrm>
              <a:off x="1161500" y="53477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79"/>
                  </a:lnTo>
                  <a:lnTo>
                    <a:pt x="1220" y="5379"/>
                  </a:lnTo>
                  <a:lnTo>
                    <a:pt x="12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6"/>
            <p:cNvSpPr/>
            <p:nvPr/>
          </p:nvSpPr>
          <p:spPr>
            <a:xfrm>
              <a:off x="972975" y="437725"/>
              <a:ext cx="286975" cy="34700"/>
            </a:xfrm>
            <a:custGeom>
              <a:avLst/>
              <a:gdLst/>
              <a:ahLst/>
              <a:cxnLst/>
              <a:rect l="l" t="t" r="r" b="b"/>
              <a:pathLst>
                <a:path w="11479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1479" y="1387"/>
                  </a:lnTo>
                  <a:lnTo>
                    <a:pt x="114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16"/>
          <p:cNvSpPr txBox="1">
            <a:spLocks noGrp="1"/>
          </p:cNvSpPr>
          <p:nvPr>
            <p:ph type="title"/>
          </p:nvPr>
        </p:nvSpPr>
        <p:spPr>
          <a:xfrm flipH="1">
            <a:off x="713200" y="2475125"/>
            <a:ext cx="4786500" cy="7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1" name="Google Shape;391;p16"/>
          <p:cNvSpPr txBox="1">
            <a:spLocks noGrp="1"/>
          </p:cNvSpPr>
          <p:nvPr>
            <p:ph type="subTitle" idx="1"/>
          </p:nvPr>
        </p:nvSpPr>
        <p:spPr>
          <a:xfrm flipH="1">
            <a:off x="1514200" y="3293575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811350" y="1161113"/>
            <a:ext cx="2590200" cy="13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10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0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17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395" name="Google Shape;395;p17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17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17"/>
          <p:cNvGrpSpPr/>
          <p:nvPr/>
        </p:nvGrpSpPr>
        <p:grpSpPr>
          <a:xfrm flipH="1">
            <a:off x="223738" y="2047725"/>
            <a:ext cx="350575" cy="1048050"/>
            <a:chOff x="1803350" y="874425"/>
            <a:chExt cx="350575" cy="1048050"/>
          </a:xfrm>
        </p:grpSpPr>
        <p:sp>
          <p:nvSpPr>
            <p:cNvPr id="401" name="Google Shape;401;p17"/>
            <p:cNvSpPr/>
            <p:nvPr/>
          </p:nvSpPr>
          <p:spPr>
            <a:xfrm>
              <a:off x="1803350" y="874425"/>
              <a:ext cx="350575" cy="255100"/>
            </a:xfrm>
            <a:custGeom>
              <a:avLst/>
              <a:gdLst/>
              <a:ahLst/>
              <a:cxnLst/>
              <a:rect l="l" t="t" r="r" b="b"/>
              <a:pathLst>
                <a:path w="14023" h="10204" extrusionOk="0">
                  <a:moveTo>
                    <a:pt x="6377" y="1830"/>
                  </a:moveTo>
                  <a:cubicBezTo>
                    <a:pt x="8207" y="1830"/>
                    <a:pt x="9649" y="3327"/>
                    <a:pt x="9649" y="5102"/>
                  </a:cubicBezTo>
                  <a:cubicBezTo>
                    <a:pt x="9704" y="6931"/>
                    <a:pt x="8263" y="8373"/>
                    <a:pt x="6377" y="8373"/>
                  </a:cubicBezTo>
                  <a:cubicBezTo>
                    <a:pt x="4603" y="8373"/>
                    <a:pt x="3161" y="6931"/>
                    <a:pt x="3161" y="5102"/>
                  </a:cubicBezTo>
                  <a:cubicBezTo>
                    <a:pt x="3161" y="3327"/>
                    <a:pt x="4603" y="1830"/>
                    <a:pt x="6377" y="1830"/>
                  </a:cubicBezTo>
                  <a:close/>
                  <a:moveTo>
                    <a:pt x="6377" y="0"/>
                  </a:moveTo>
                  <a:cubicBezTo>
                    <a:pt x="3549" y="0"/>
                    <a:pt x="1276" y="2274"/>
                    <a:pt x="1276" y="5102"/>
                  </a:cubicBezTo>
                  <a:cubicBezTo>
                    <a:pt x="1276" y="5102"/>
                    <a:pt x="1276" y="6432"/>
                    <a:pt x="1054" y="7708"/>
                  </a:cubicBezTo>
                  <a:cubicBezTo>
                    <a:pt x="832" y="8928"/>
                    <a:pt x="0" y="10203"/>
                    <a:pt x="0" y="10203"/>
                  </a:cubicBezTo>
                  <a:cubicBezTo>
                    <a:pt x="0" y="10203"/>
                    <a:pt x="1109" y="9371"/>
                    <a:pt x="1719" y="7209"/>
                  </a:cubicBezTo>
                  <a:cubicBezTo>
                    <a:pt x="2551" y="8928"/>
                    <a:pt x="4326" y="10203"/>
                    <a:pt x="6377" y="10203"/>
                  </a:cubicBezTo>
                  <a:cubicBezTo>
                    <a:pt x="8041" y="10203"/>
                    <a:pt x="9593" y="9371"/>
                    <a:pt x="10481" y="8096"/>
                  </a:cubicBezTo>
                  <a:cubicBezTo>
                    <a:pt x="10647" y="8540"/>
                    <a:pt x="10813" y="8983"/>
                    <a:pt x="11534" y="9205"/>
                  </a:cubicBezTo>
                  <a:cubicBezTo>
                    <a:pt x="11708" y="9268"/>
                    <a:pt x="11861" y="9296"/>
                    <a:pt x="11996" y="9296"/>
                  </a:cubicBezTo>
                  <a:cubicBezTo>
                    <a:pt x="12814" y="9296"/>
                    <a:pt x="12984" y="8263"/>
                    <a:pt x="13031" y="7597"/>
                  </a:cubicBezTo>
                  <a:cubicBezTo>
                    <a:pt x="13142" y="6876"/>
                    <a:pt x="12421" y="6599"/>
                    <a:pt x="12643" y="6432"/>
                  </a:cubicBezTo>
                  <a:cubicBezTo>
                    <a:pt x="12662" y="6414"/>
                    <a:pt x="12685" y="6406"/>
                    <a:pt x="12713" y="6406"/>
                  </a:cubicBezTo>
                  <a:cubicBezTo>
                    <a:pt x="12851" y="6406"/>
                    <a:pt x="13105" y="6599"/>
                    <a:pt x="13475" y="6599"/>
                  </a:cubicBezTo>
                  <a:cubicBezTo>
                    <a:pt x="13497" y="6601"/>
                    <a:pt x="13518" y="6602"/>
                    <a:pt x="13538" y="6602"/>
                  </a:cubicBezTo>
                  <a:cubicBezTo>
                    <a:pt x="13979" y="6602"/>
                    <a:pt x="14022" y="6044"/>
                    <a:pt x="13863" y="6044"/>
                  </a:cubicBezTo>
                  <a:lnTo>
                    <a:pt x="12699" y="6044"/>
                  </a:lnTo>
                  <a:cubicBezTo>
                    <a:pt x="12144" y="6044"/>
                    <a:pt x="11756" y="6765"/>
                    <a:pt x="11867" y="7431"/>
                  </a:cubicBezTo>
                  <a:cubicBezTo>
                    <a:pt x="12012" y="7962"/>
                    <a:pt x="12283" y="8703"/>
                    <a:pt x="11802" y="8703"/>
                  </a:cubicBezTo>
                  <a:cubicBezTo>
                    <a:pt x="11730" y="8703"/>
                    <a:pt x="11642" y="8686"/>
                    <a:pt x="11534" y="8650"/>
                  </a:cubicBezTo>
                  <a:cubicBezTo>
                    <a:pt x="11035" y="8429"/>
                    <a:pt x="11035" y="7763"/>
                    <a:pt x="11035" y="7209"/>
                  </a:cubicBezTo>
                  <a:cubicBezTo>
                    <a:pt x="11312" y="6599"/>
                    <a:pt x="11534" y="5822"/>
                    <a:pt x="11534" y="5102"/>
                  </a:cubicBezTo>
                  <a:cubicBezTo>
                    <a:pt x="11534" y="2274"/>
                    <a:pt x="9261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1849100" y="1240525"/>
              <a:ext cx="257875" cy="390825"/>
            </a:xfrm>
            <a:custGeom>
              <a:avLst/>
              <a:gdLst/>
              <a:ahLst/>
              <a:cxnLst/>
              <a:rect l="l" t="t" r="r" b="b"/>
              <a:pathLst>
                <a:path w="10315" h="15633" extrusionOk="0">
                  <a:moveTo>
                    <a:pt x="5159" y="1547"/>
                  </a:moveTo>
                  <a:cubicBezTo>
                    <a:pt x="8249" y="1547"/>
                    <a:pt x="7142" y="5996"/>
                    <a:pt x="5268" y="7925"/>
                  </a:cubicBezTo>
                  <a:cubicBezTo>
                    <a:pt x="3383" y="5984"/>
                    <a:pt x="2218" y="1548"/>
                    <a:pt x="5102" y="1548"/>
                  </a:cubicBezTo>
                  <a:cubicBezTo>
                    <a:pt x="5121" y="1547"/>
                    <a:pt x="5140" y="1547"/>
                    <a:pt x="5159" y="1547"/>
                  </a:cubicBezTo>
                  <a:close/>
                  <a:moveTo>
                    <a:pt x="5025" y="1"/>
                  </a:moveTo>
                  <a:cubicBezTo>
                    <a:pt x="4588" y="1"/>
                    <a:pt x="4162" y="50"/>
                    <a:pt x="3826" y="162"/>
                  </a:cubicBezTo>
                  <a:cubicBezTo>
                    <a:pt x="2329" y="716"/>
                    <a:pt x="1886" y="2047"/>
                    <a:pt x="2052" y="3600"/>
                  </a:cubicBezTo>
                  <a:cubicBezTo>
                    <a:pt x="2274" y="5263"/>
                    <a:pt x="3272" y="7038"/>
                    <a:pt x="4270" y="8368"/>
                  </a:cubicBezTo>
                  <a:cubicBezTo>
                    <a:pt x="2995" y="8147"/>
                    <a:pt x="0" y="7758"/>
                    <a:pt x="0" y="7758"/>
                  </a:cubicBezTo>
                  <a:lnTo>
                    <a:pt x="0" y="9588"/>
                  </a:lnTo>
                  <a:lnTo>
                    <a:pt x="4714" y="9145"/>
                  </a:lnTo>
                  <a:lnTo>
                    <a:pt x="4381" y="15632"/>
                  </a:lnTo>
                  <a:lnTo>
                    <a:pt x="6377" y="15632"/>
                  </a:lnTo>
                  <a:lnTo>
                    <a:pt x="5878" y="9145"/>
                  </a:lnTo>
                  <a:lnTo>
                    <a:pt x="10314" y="9588"/>
                  </a:lnTo>
                  <a:lnTo>
                    <a:pt x="10314" y="7758"/>
                  </a:lnTo>
                  <a:cubicBezTo>
                    <a:pt x="10314" y="7758"/>
                    <a:pt x="7763" y="8091"/>
                    <a:pt x="6322" y="8313"/>
                  </a:cubicBezTo>
                  <a:cubicBezTo>
                    <a:pt x="7264" y="7038"/>
                    <a:pt x="8263" y="5152"/>
                    <a:pt x="8429" y="3600"/>
                  </a:cubicBezTo>
                  <a:cubicBezTo>
                    <a:pt x="8651" y="2102"/>
                    <a:pt x="8152" y="827"/>
                    <a:pt x="6765" y="272"/>
                  </a:cubicBezTo>
                  <a:cubicBezTo>
                    <a:pt x="6336" y="107"/>
                    <a:pt x="5669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1833850" y="17755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0" y="0"/>
                  </a:moveTo>
                  <a:cubicBezTo>
                    <a:pt x="0" y="0"/>
                    <a:pt x="998" y="3050"/>
                    <a:pt x="5102" y="3327"/>
                  </a:cubicBezTo>
                  <a:lnTo>
                    <a:pt x="5102" y="3826"/>
                  </a:lnTo>
                  <a:cubicBezTo>
                    <a:pt x="5046" y="4658"/>
                    <a:pt x="4048" y="4825"/>
                    <a:pt x="3605" y="5102"/>
                  </a:cubicBezTo>
                  <a:cubicBezTo>
                    <a:pt x="3161" y="5379"/>
                    <a:pt x="2939" y="5878"/>
                    <a:pt x="2939" y="5878"/>
                  </a:cubicBezTo>
                  <a:lnTo>
                    <a:pt x="8595" y="5878"/>
                  </a:lnTo>
                  <a:cubicBezTo>
                    <a:pt x="8595" y="5878"/>
                    <a:pt x="8429" y="5324"/>
                    <a:pt x="7930" y="5102"/>
                  </a:cubicBezTo>
                  <a:cubicBezTo>
                    <a:pt x="7542" y="4825"/>
                    <a:pt x="6488" y="4658"/>
                    <a:pt x="6433" y="3826"/>
                  </a:cubicBezTo>
                  <a:lnTo>
                    <a:pt x="6433" y="3327"/>
                  </a:lnTo>
                  <a:cubicBezTo>
                    <a:pt x="10592" y="3050"/>
                    <a:pt x="11534" y="0"/>
                    <a:pt x="11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1832450" y="1720050"/>
              <a:ext cx="289775" cy="22200"/>
            </a:xfrm>
            <a:custGeom>
              <a:avLst/>
              <a:gdLst/>
              <a:ahLst/>
              <a:cxnLst/>
              <a:rect l="l" t="t" r="r" b="b"/>
              <a:pathLst>
                <a:path w="11591" h="888" extrusionOk="0">
                  <a:moveTo>
                    <a:pt x="1" y="0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" name="Google Shape;405;p17"/>
          <p:cNvGrpSpPr/>
          <p:nvPr/>
        </p:nvGrpSpPr>
        <p:grpSpPr>
          <a:xfrm flipH="1">
            <a:off x="8661550" y="2030388"/>
            <a:ext cx="289750" cy="1082725"/>
            <a:chOff x="194025" y="490825"/>
            <a:chExt cx="289750" cy="1082725"/>
          </a:xfrm>
        </p:grpSpPr>
        <p:sp>
          <p:nvSpPr>
            <p:cNvPr id="406" name="Google Shape;406;p17"/>
            <p:cNvSpPr/>
            <p:nvPr/>
          </p:nvSpPr>
          <p:spPr>
            <a:xfrm>
              <a:off x="230050" y="490825"/>
              <a:ext cx="219075" cy="320275"/>
            </a:xfrm>
            <a:custGeom>
              <a:avLst/>
              <a:gdLst/>
              <a:ahLst/>
              <a:cxnLst/>
              <a:rect l="l" t="t" r="r" b="b"/>
              <a:pathLst>
                <a:path w="8763" h="12811" extrusionOk="0">
                  <a:moveTo>
                    <a:pt x="2053" y="1"/>
                  </a:moveTo>
                  <a:lnTo>
                    <a:pt x="2053" y="1110"/>
                  </a:lnTo>
                  <a:lnTo>
                    <a:pt x="2773" y="1110"/>
                  </a:lnTo>
                  <a:cubicBezTo>
                    <a:pt x="2773" y="1110"/>
                    <a:pt x="2995" y="1387"/>
                    <a:pt x="2995" y="2496"/>
                  </a:cubicBezTo>
                  <a:cubicBezTo>
                    <a:pt x="2995" y="3051"/>
                    <a:pt x="2773" y="3550"/>
                    <a:pt x="2607" y="3882"/>
                  </a:cubicBezTo>
                  <a:cubicBezTo>
                    <a:pt x="2385" y="4271"/>
                    <a:pt x="1942" y="4603"/>
                    <a:pt x="1831" y="4659"/>
                  </a:cubicBezTo>
                  <a:cubicBezTo>
                    <a:pt x="722" y="5435"/>
                    <a:pt x="1" y="6766"/>
                    <a:pt x="1" y="8208"/>
                  </a:cubicBezTo>
                  <a:cubicBezTo>
                    <a:pt x="1" y="10093"/>
                    <a:pt x="1110" y="11590"/>
                    <a:pt x="2773" y="12256"/>
                  </a:cubicBezTo>
                  <a:lnTo>
                    <a:pt x="2053" y="12256"/>
                  </a:lnTo>
                  <a:lnTo>
                    <a:pt x="2053" y="12810"/>
                  </a:lnTo>
                  <a:lnTo>
                    <a:pt x="6766" y="12810"/>
                  </a:lnTo>
                  <a:lnTo>
                    <a:pt x="6766" y="12256"/>
                  </a:lnTo>
                  <a:lnTo>
                    <a:pt x="5990" y="12256"/>
                  </a:lnTo>
                  <a:cubicBezTo>
                    <a:pt x="7598" y="11756"/>
                    <a:pt x="8762" y="10148"/>
                    <a:pt x="8762" y="8263"/>
                  </a:cubicBezTo>
                  <a:cubicBezTo>
                    <a:pt x="8762" y="6821"/>
                    <a:pt x="8097" y="5601"/>
                    <a:pt x="6988" y="4714"/>
                  </a:cubicBezTo>
                  <a:cubicBezTo>
                    <a:pt x="6821" y="4659"/>
                    <a:pt x="6378" y="4271"/>
                    <a:pt x="6211" y="3993"/>
                  </a:cubicBezTo>
                  <a:cubicBezTo>
                    <a:pt x="5990" y="3605"/>
                    <a:pt x="5768" y="3162"/>
                    <a:pt x="5768" y="2607"/>
                  </a:cubicBezTo>
                  <a:cubicBezTo>
                    <a:pt x="5768" y="1498"/>
                    <a:pt x="5990" y="1221"/>
                    <a:pt x="5990" y="1221"/>
                  </a:cubicBezTo>
                  <a:lnTo>
                    <a:pt x="5990" y="1110"/>
                  </a:lnTo>
                  <a:lnTo>
                    <a:pt x="6655" y="1110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0" name="Google Shape;410;p17"/>
          <p:cNvSpPr txBox="1">
            <a:spLocks noGrp="1"/>
          </p:cNvSpPr>
          <p:nvPr>
            <p:ph type="title"/>
          </p:nvPr>
        </p:nvSpPr>
        <p:spPr>
          <a:xfrm flipH="1">
            <a:off x="4322875" y="2475125"/>
            <a:ext cx="4107900" cy="7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1" name="Google Shape;411;p17"/>
          <p:cNvSpPr txBox="1">
            <a:spLocks noGrp="1"/>
          </p:cNvSpPr>
          <p:nvPr>
            <p:ph type="subTitle" idx="1"/>
          </p:nvPr>
        </p:nvSpPr>
        <p:spPr>
          <a:xfrm flipH="1">
            <a:off x="4784575" y="3293575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081725" y="1161113"/>
            <a:ext cx="2590200" cy="13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10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1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8"/>
          <p:cNvSpPr txBox="1">
            <a:spLocks noGrp="1"/>
          </p:cNvSpPr>
          <p:nvPr>
            <p:ph type="subTitle" idx="1"/>
          </p:nvPr>
        </p:nvSpPr>
        <p:spPr>
          <a:xfrm>
            <a:off x="2328000" y="1449699"/>
            <a:ext cx="44880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5" name="Google Shape;415;p18"/>
          <p:cNvSpPr txBox="1">
            <a:spLocks noGrp="1"/>
          </p:cNvSpPr>
          <p:nvPr>
            <p:ph type="title" hasCustomPrompt="1"/>
          </p:nvPr>
        </p:nvSpPr>
        <p:spPr>
          <a:xfrm>
            <a:off x="2328000" y="666561"/>
            <a:ext cx="44880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4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6" name="Google Shape;416;p18"/>
          <p:cNvSpPr txBox="1">
            <a:spLocks noGrp="1"/>
          </p:cNvSpPr>
          <p:nvPr>
            <p:ph type="subTitle" idx="2"/>
          </p:nvPr>
        </p:nvSpPr>
        <p:spPr>
          <a:xfrm>
            <a:off x="2328000" y="2735624"/>
            <a:ext cx="44880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7" name="Google Shape;417;p18"/>
          <p:cNvSpPr txBox="1">
            <a:spLocks noGrp="1"/>
          </p:cNvSpPr>
          <p:nvPr>
            <p:ph type="title" idx="3" hasCustomPrompt="1"/>
          </p:nvPr>
        </p:nvSpPr>
        <p:spPr>
          <a:xfrm>
            <a:off x="2328000" y="1952461"/>
            <a:ext cx="44880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4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8" name="Google Shape;418;p18"/>
          <p:cNvSpPr txBox="1">
            <a:spLocks noGrp="1"/>
          </p:cNvSpPr>
          <p:nvPr>
            <p:ph type="subTitle" idx="4"/>
          </p:nvPr>
        </p:nvSpPr>
        <p:spPr>
          <a:xfrm>
            <a:off x="2328000" y="4021549"/>
            <a:ext cx="44880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9" name="Google Shape;419;p18"/>
          <p:cNvSpPr txBox="1">
            <a:spLocks noGrp="1"/>
          </p:cNvSpPr>
          <p:nvPr>
            <p:ph type="title" idx="5" hasCustomPrompt="1"/>
          </p:nvPr>
        </p:nvSpPr>
        <p:spPr>
          <a:xfrm>
            <a:off x="2328000" y="3238361"/>
            <a:ext cx="44880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4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20" name="Google Shape;420;p18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421" name="Google Shape;421;p18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8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8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" name="Google Shape;425;p18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6" name="Google Shape;426;p18"/>
          <p:cNvGrpSpPr/>
          <p:nvPr/>
        </p:nvGrpSpPr>
        <p:grpSpPr>
          <a:xfrm>
            <a:off x="221650" y="1830613"/>
            <a:ext cx="293925" cy="1482275"/>
            <a:chOff x="1388850" y="437425"/>
            <a:chExt cx="293925" cy="1482275"/>
          </a:xfrm>
        </p:grpSpPr>
        <p:sp>
          <p:nvSpPr>
            <p:cNvPr id="427" name="Google Shape;427;p18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8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8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8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8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8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8596850" y="1885413"/>
            <a:ext cx="358350" cy="1372650"/>
            <a:chOff x="5731400" y="456925"/>
            <a:chExt cx="358350" cy="1372650"/>
          </a:xfrm>
        </p:grpSpPr>
        <p:sp>
          <p:nvSpPr>
            <p:cNvPr id="436" name="Google Shape;436;p18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8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8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8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8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8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8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8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8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8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5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9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49" name="Google Shape;449;p19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450" name="Google Shape;450;p19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9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" name="Google Shape;454;p19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19"/>
          <p:cNvGrpSpPr/>
          <p:nvPr/>
        </p:nvGrpSpPr>
        <p:grpSpPr>
          <a:xfrm>
            <a:off x="8192426" y="3804839"/>
            <a:ext cx="814498" cy="1002016"/>
            <a:chOff x="6671950" y="4370550"/>
            <a:chExt cx="506025" cy="622525"/>
          </a:xfrm>
        </p:grpSpPr>
        <p:sp>
          <p:nvSpPr>
            <p:cNvPr id="456" name="Google Shape;456;p19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9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19"/>
          <p:cNvGrpSpPr/>
          <p:nvPr/>
        </p:nvGrpSpPr>
        <p:grpSpPr>
          <a:xfrm>
            <a:off x="194013" y="2020125"/>
            <a:ext cx="349225" cy="1103275"/>
            <a:chOff x="932775" y="790075"/>
            <a:chExt cx="349225" cy="1103275"/>
          </a:xfrm>
        </p:grpSpPr>
        <p:sp>
          <p:nvSpPr>
            <p:cNvPr id="476" name="Google Shape;476;p19"/>
            <p:cNvSpPr/>
            <p:nvPr/>
          </p:nvSpPr>
          <p:spPr>
            <a:xfrm>
              <a:off x="932775" y="1212675"/>
              <a:ext cx="349225" cy="252325"/>
            </a:xfrm>
            <a:custGeom>
              <a:avLst/>
              <a:gdLst/>
              <a:ahLst/>
              <a:cxnLst/>
              <a:rect l="l" t="t" r="r" b="b"/>
              <a:pathLst>
                <a:path w="13969" h="10093" extrusionOk="0">
                  <a:moveTo>
                    <a:pt x="6377" y="1775"/>
                  </a:moveTo>
                  <a:cubicBezTo>
                    <a:pt x="8151" y="1775"/>
                    <a:pt x="9593" y="3216"/>
                    <a:pt x="9593" y="5046"/>
                  </a:cubicBezTo>
                  <a:cubicBezTo>
                    <a:pt x="9704" y="6821"/>
                    <a:pt x="8207" y="8318"/>
                    <a:pt x="6377" y="8318"/>
                  </a:cubicBezTo>
                  <a:cubicBezTo>
                    <a:pt x="4547" y="8318"/>
                    <a:pt x="3105" y="6821"/>
                    <a:pt x="3105" y="5046"/>
                  </a:cubicBezTo>
                  <a:cubicBezTo>
                    <a:pt x="3105" y="3216"/>
                    <a:pt x="4547" y="1775"/>
                    <a:pt x="6377" y="1775"/>
                  </a:cubicBezTo>
                  <a:close/>
                  <a:moveTo>
                    <a:pt x="6377" y="0"/>
                  </a:moveTo>
                  <a:cubicBezTo>
                    <a:pt x="3494" y="0"/>
                    <a:pt x="1220" y="2218"/>
                    <a:pt x="1220" y="5046"/>
                  </a:cubicBezTo>
                  <a:cubicBezTo>
                    <a:pt x="1220" y="5046"/>
                    <a:pt x="1220" y="6377"/>
                    <a:pt x="998" y="7597"/>
                  </a:cubicBezTo>
                  <a:cubicBezTo>
                    <a:pt x="832" y="8872"/>
                    <a:pt x="0" y="10092"/>
                    <a:pt x="0" y="10092"/>
                  </a:cubicBezTo>
                  <a:cubicBezTo>
                    <a:pt x="0" y="10092"/>
                    <a:pt x="1109" y="9261"/>
                    <a:pt x="1719" y="7098"/>
                  </a:cubicBezTo>
                  <a:cubicBezTo>
                    <a:pt x="2551" y="8872"/>
                    <a:pt x="4270" y="10092"/>
                    <a:pt x="6377" y="10092"/>
                  </a:cubicBezTo>
                  <a:cubicBezTo>
                    <a:pt x="8041" y="10092"/>
                    <a:pt x="9538" y="9261"/>
                    <a:pt x="10425" y="8041"/>
                  </a:cubicBezTo>
                  <a:cubicBezTo>
                    <a:pt x="10591" y="8429"/>
                    <a:pt x="10813" y="8928"/>
                    <a:pt x="11478" y="9094"/>
                  </a:cubicBezTo>
                  <a:cubicBezTo>
                    <a:pt x="11660" y="9157"/>
                    <a:pt x="11819" y="9186"/>
                    <a:pt x="11959" y="9186"/>
                  </a:cubicBezTo>
                  <a:cubicBezTo>
                    <a:pt x="12800" y="9186"/>
                    <a:pt x="12936" y="8160"/>
                    <a:pt x="13031" y="7542"/>
                  </a:cubicBezTo>
                  <a:cubicBezTo>
                    <a:pt x="13087" y="6765"/>
                    <a:pt x="12366" y="6488"/>
                    <a:pt x="12588" y="6322"/>
                  </a:cubicBezTo>
                  <a:cubicBezTo>
                    <a:pt x="12615" y="6303"/>
                    <a:pt x="12646" y="6295"/>
                    <a:pt x="12680" y="6295"/>
                  </a:cubicBezTo>
                  <a:cubicBezTo>
                    <a:pt x="12849" y="6295"/>
                    <a:pt x="13096" y="6488"/>
                    <a:pt x="13419" y="6488"/>
                  </a:cubicBezTo>
                  <a:cubicBezTo>
                    <a:pt x="13443" y="6491"/>
                    <a:pt x="13466" y="6492"/>
                    <a:pt x="13488" y="6492"/>
                  </a:cubicBezTo>
                  <a:cubicBezTo>
                    <a:pt x="13923" y="6492"/>
                    <a:pt x="13969" y="5989"/>
                    <a:pt x="13863" y="5989"/>
                  </a:cubicBezTo>
                  <a:lnTo>
                    <a:pt x="12643" y="5989"/>
                  </a:lnTo>
                  <a:cubicBezTo>
                    <a:pt x="12088" y="5989"/>
                    <a:pt x="11700" y="6765"/>
                    <a:pt x="11811" y="7375"/>
                  </a:cubicBezTo>
                  <a:cubicBezTo>
                    <a:pt x="11956" y="7955"/>
                    <a:pt x="12227" y="8703"/>
                    <a:pt x="11745" y="8703"/>
                  </a:cubicBezTo>
                  <a:cubicBezTo>
                    <a:pt x="11674" y="8703"/>
                    <a:pt x="11586" y="8686"/>
                    <a:pt x="11478" y="8651"/>
                  </a:cubicBezTo>
                  <a:cubicBezTo>
                    <a:pt x="10979" y="8429"/>
                    <a:pt x="10979" y="7763"/>
                    <a:pt x="10979" y="7209"/>
                  </a:cubicBezTo>
                  <a:cubicBezTo>
                    <a:pt x="11257" y="6543"/>
                    <a:pt x="11478" y="5823"/>
                    <a:pt x="11478" y="5102"/>
                  </a:cubicBezTo>
                  <a:cubicBezTo>
                    <a:pt x="11478" y="2274"/>
                    <a:pt x="9205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966025" y="790075"/>
              <a:ext cx="270350" cy="328600"/>
            </a:xfrm>
            <a:custGeom>
              <a:avLst/>
              <a:gdLst/>
              <a:ahLst/>
              <a:cxnLst/>
              <a:rect l="l" t="t" r="r" b="b"/>
              <a:pathLst>
                <a:path w="10814" h="13144" extrusionOk="0">
                  <a:moveTo>
                    <a:pt x="8327" y="0"/>
                  </a:moveTo>
                  <a:cubicBezTo>
                    <a:pt x="7919" y="0"/>
                    <a:pt x="7498" y="105"/>
                    <a:pt x="7099" y="324"/>
                  </a:cubicBezTo>
                  <a:cubicBezTo>
                    <a:pt x="5768" y="1101"/>
                    <a:pt x="5657" y="2930"/>
                    <a:pt x="5324" y="4261"/>
                  </a:cubicBezTo>
                  <a:cubicBezTo>
                    <a:pt x="5102" y="5093"/>
                    <a:pt x="4881" y="5980"/>
                    <a:pt x="4603" y="6757"/>
                  </a:cubicBezTo>
                  <a:cubicBezTo>
                    <a:pt x="4215" y="7866"/>
                    <a:pt x="3439" y="8753"/>
                    <a:pt x="2607" y="9585"/>
                  </a:cubicBezTo>
                  <a:cubicBezTo>
                    <a:pt x="1997" y="10250"/>
                    <a:pt x="1" y="11636"/>
                    <a:pt x="500" y="12246"/>
                  </a:cubicBezTo>
                  <a:cubicBezTo>
                    <a:pt x="610" y="12401"/>
                    <a:pt x="755" y="12467"/>
                    <a:pt x="925" y="12467"/>
                  </a:cubicBezTo>
                  <a:cubicBezTo>
                    <a:pt x="1183" y="12467"/>
                    <a:pt x="1497" y="12314"/>
                    <a:pt x="1831" y="12080"/>
                  </a:cubicBezTo>
                  <a:cubicBezTo>
                    <a:pt x="2330" y="11747"/>
                    <a:pt x="2718" y="11415"/>
                    <a:pt x="3162" y="10971"/>
                  </a:cubicBezTo>
                  <a:cubicBezTo>
                    <a:pt x="3399" y="10734"/>
                    <a:pt x="3823" y="10476"/>
                    <a:pt x="4294" y="10476"/>
                  </a:cubicBezTo>
                  <a:cubicBezTo>
                    <a:pt x="4593" y="10476"/>
                    <a:pt x="4912" y="10580"/>
                    <a:pt x="5213" y="10860"/>
                  </a:cubicBezTo>
                  <a:cubicBezTo>
                    <a:pt x="5657" y="11248"/>
                    <a:pt x="5657" y="12357"/>
                    <a:pt x="5712" y="12912"/>
                  </a:cubicBezTo>
                  <a:cubicBezTo>
                    <a:pt x="5712" y="13003"/>
                    <a:pt x="5812" y="13143"/>
                    <a:pt x="5938" y="13143"/>
                  </a:cubicBezTo>
                  <a:cubicBezTo>
                    <a:pt x="6043" y="13143"/>
                    <a:pt x="6166" y="13047"/>
                    <a:pt x="6267" y="12745"/>
                  </a:cubicBezTo>
                  <a:cubicBezTo>
                    <a:pt x="6433" y="12302"/>
                    <a:pt x="6544" y="11137"/>
                    <a:pt x="6600" y="11137"/>
                  </a:cubicBezTo>
                  <a:cubicBezTo>
                    <a:pt x="6706" y="10959"/>
                    <a:pt x="6768" y="10804"/>
                    <a:pt x="6871" y="10804"/>
                  </a:cubicBezTo>
                  <a:cubicBezTo>
                    <a:pt x="6929" y="10804"/>
                    <a:pt x="7000" y="10852"/>
                    <a:pt x="7099" y="10971"/>
                  </a:cubicBezTo>
                  <a:cubicBezTo>
                    <a:pt x="7099" y="11137"/>
                    <a:pt x="7653" y="12524"/>
                    <a:pt x="7875" y="12912"/>
                  </a:cubicBezTo>
                  <a:cubicBezTo>
                    <a:pt x="7899" y="13009"/>
                    <a:pt x="8030" y="13053"/>
                    <a:pt x="8165" y="13053"/>
                  </a:cubicBezTo>
                  <a:cubicBezTo>
                    <a:pt x="8337" y="13053"/>
                    <a:pt x="8516" y="12981"/>
                    <a:pt x="8485" y="12856"/>
                  </a:cubicBezTo>
                  <a:cubicBezTo>
                    <a:pt x="8208" y="12246"/>
                    <a:pt x="7930" y="11415"/>
                    <a:pt x="7875" y="10805"/>
                  </a:cubicBezTo>
                  <a:lnTo>
                    <a:pt x="7875" y="10694"/>
                  </a:lnTo>
                  <a:cubicBezTo>
                    <a:pt x="7875" y="10583"/>
                    <a:pt x="7875" y="10361"/>
                    <a:pt x="7820" y="10195"/>
                  </a:cubicBezTo>
                  <a:cubicBezTo>
                    <a:pt x="8818" y="9529"/>
                    <a:pt x="9483" y="8420"/>
                    <a:pt x="9594" y="7200"/>
                  </a:cubicBezTo>
                  <a:cubicBezTo>
                    <a:pt x="9649" y="6258"/>
                    <a:pt x="9539" y="5370"/>
                    <a:pt x="9317" y="4539"/>
                  </a:cubicBezTo>
                  <a:cubicBezTo>
                    <a:pt x="9206" y="4095"/>
                    <a:pt x="8818" y="3485"/>
                    <a:pt x="8818" y="2986"/>
                  </a:cubicBezTo>
                  <a:cubicBezTo>
                    <a:pt x="8818" y="2321"/>
                    <a:pt x="9372" y="2043"/>
                    <a:pt x="9760" y="1600"/>
                  </a:cubicBezTo>
                  <a:cubicBezTo>
                    <a:pt x="9927" y="1711"/>
                    <a:pt x="10148" y="1711"/>
                    <a:pt x="10259" y="1821"/>
                  </a:cubicBezTo>
                  <a:cubicBezTo>
                    <a:pt x="10648" y="2043"/>
                    <a:pt x="10814" y="2265"/>
                    <a:pt x="10814" y="2265"/>
                  </a:cubicBezTo>
                  <a:cubicBezTo>
                    <a:pt x="10814" y="2265"/>
                    <a:pt x="10758" y="1489"/>
                    <a:pt x="10204" y="934"/>
                  </a:cubicBezTo>
                  <a:cubicBezTo>
                    <a:pt x="9743" y="331"/>
                    <a:pt x="9054" y="0"/>
                    <a:pt x="8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971575" y="1583125"/>
              <a:ext cx="258350" cy="310225"/>
            </a:xfrm>
            <a:custGeom>
              <a:avLst/>
              <a:gdLst/>
              <a:ahLst/>
              <a:cxnLst/>
              <a:rect l="l" t="t" r="r" b="b"/>
              <a:pathLst>
                <a:path w="10334" h="12409" extrusionOk="0">
                  <a:moveTo>
                    <a:pt x="5505" y="1"/>
                  </a:moveTo>
                  <a:cubicBezTo>
                    <a:pt x="5251" y="1"/>
                    <a:pt x="4987" y="15"/>
                    <a:pt x="4714" y="43"/>
                  </a:cubicBezTo>
                  <a:cubicBezTo>
                    <a:pt x="2441" y="320"/>
                    <a:pt x="1" y="2705"/>
                    <a:pt x="1165" y="5588"/>
                  </a:cubicBezTo>
                  <a:cubicBezTo>
                    <a:pt x="2219" y="8084"/>
                    <a:pt x="4437" y="7529"/>
                    <a:pt x="4437" y="8915"/>
                  </a:cubicBezTo>
                  <a:lnTo>
                    <a:pt x="4437" y="11300"/>
                  </a:lnTo>
                  <a:lnTo>
                    <a:pt x="3771" y="11300"/>
                  </a:lnTo>
                  <a:lnTo>
                    <a:pt x="3771" y="12409"/>
                  </a:lnTo>
                  <a:lnTo>
                    <a:pt x="6378" y="12409"/>
                  </a:lnTo>
                  <a:lnTo>
                    <a:pt x="6378" y="11355"/>
                  </a:lnTo>
                  <a:lnTo>
                    <a:pt x="5712" y="11355"/>
                  </a:lnTo>
                  <a:lnTo>
                    <a:pt x="5712" y="7973"/>
                  </a:lnTo>
                  <a:cubicBezTo>
                    <a:pt x="5712" y="6642"/>
                    <a:pt x="3605" y="6974"/>
                    <a:pt x="2773" y="5311"/>
                  </a:cubicBezTo>
                  <a:cubicBezTo>
                    <a:pt x="2242" y="4142"/>
                    <a:pt x="2983" y="1804"/>
                    <a:pt x="4996" y="1804"/>
                  </a:cubicBezTo>
                  <a:cubicBezTo>
                    <a:pt x="5084" y="1804"/>
                    <a:pt x="5175" y="1808"/>
                    <a:pt x="5269" y="1818"/>
                  </a:cubicBezTo>
                  <a:cubicBezTo>
                    <a:pt x="6378" y="1873"/>
                    <a:pt x="7764" y="1707"/>
                    <a:pt x="8374" y="3647"/>
                  </a:cubicBezTo>
                  <a:cubicBezTo>
                    <a:pt x="9039" y="5588"/>
                    <a:pt x="6932" y="7474"/>
                    <a:pt x="6932" y="7474"/>
                  </a:cubicBezTo>
                  <a:cubicBezTo>
                    <a:pt x="6932" y="7474"/>
                    <a:pt x="6998" y="7481"/>
                    <a:pt x="7110" y="7481"/>
                  </a:cubicBezTo>
                  <a:cubicBezTo>
                    <a:pt x="7680" y="7481"/>
                    <a:pt x="9454" y="7287"/>
                    <a:pt x="9871" y="4923"/>
                  </a:cubicBezTo>
                  <a:cubicBezTo>
                    <a:pt x="10333" y="2200"/>
                    <a:pt x="8702" y="1"/>
                    <a:pt x="5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19"/>
          <p:cNvGrpSpPr/>
          <p:nvPr/>
        </p:nvGrpSpPr>
        <p:grpSpPr>
          <a:xfrm>
            <a:off x="8600800" y="1987913"/>
            <a:ext cx="334125" cy="1167675"/>
            <a:chOff x="171825" y="889675"/>
            <a:chExt cx="334125" cy="1167675"/>
          </a:xfrm>
        </p:grpSpPr>
        <p:sp>
          <p:nvSpPr>
            <p:cNvPr id="480" name="Google Shape;480;p19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171825" y="1646900"/>
              <a:ext cx="334125" cy="172050"/>
            </a:xfrm>
            <a:custGeom>
              <a:avLst/>
              <a:gdLst/>
              <a:ahLst/>
              <a:cxnLst/>
              <a:rect l="l" t="t" r="r" b="b"/>
              <a:pathLst>
                <a:path w="13365" h="6882" extrusionOk="0">
                  <a:moveTo>
                    <a:pt x="6600" y="1224"/>
                  </a:moveTo>
                  <a:cubicBezTo>
                    <a:pt x="9095" y="1224"/>
                    <a:pt x="10703" y="2610"/>
                    <a:pt x="11091" y="3054"/>
                  </a:cubicBezTo>
                  <a:lnTo>
                    <a:pt x="2552" y="3054"/>
                  </a:lnTo>
                  <a:cubicBezTo>
                    <a:pt x="2829" y="2610"/>
                    <a:pt x="4049" y="1224"/>
                    <a:pt x="6600" y="1224"/>
                  </a:cubicBezTo>
                  <a:close/>
                  <a:moveTo>
                    <a:pt x="10814" y="3997"/>
                  </a:moveTo>
                  <a:cubicBezTo>
                    <a:pt x="10426" y="4551"/>
                    <a:pt x="9206" y="5716"/>
                    <a:pt x="6877" y="5716"/>
                  </a:cubicBezTo>
                  <a:cubicBezTo>
                    <a:pt x="4603" y="5716"/>
                    <a:pt x="3051" y="4551"/>
                    <a:pt x="2496" y="3997"/>
                  </a:cubicBezTo>
                  <a:close/>
                  <a:moveTo>
                    <a:pt x="6814" y="1"/>
                  </a:moveTo>
                  <a:cubicBezTo>
                    <a:pt x="6743" y="1"/>
                    <a:pt x="6672" y="2"/>
                    <a:pt x="6600" y="4"/>
                  </a:cubicBezTo>
                  <a:cubicBezTo>
                    <a:pt x="3273" y="60"/>
                    <a:pt x="1609" y="2389"/>
                    <a:pt x="1165" y="2998"/>
                  </a:cubicBezTo>
                  <a:lnTo>
                    <a:pt x="1" y="2998"/>
                  </a:lnTo>
                  <a:lnTo>
                    <a:pt x="1" y="3997"/>
                  </a:lnTo>
                  <a:lnTo>
                    <a:pt x="1276" y="3997"/>
                  </a:lnTo>
                  <a:cubicBezTo>
                    <a:pt x="1824" y="4709"/>
                    <a:pt x="3724" y="6881"/>
                    <a:pt x="6763" y="6881"/>
                  </a:cubicBezTo>
                  <a:cubicBezTo>
                    <a:pt x="6800" y="6881"/>
                    <a:pt x="6839" y="6881"/>
                    <a:pt x="6877" y="6880"/>
                  </a:cubicBezTo>
                  <a:cubicBezTo>
                    <a:pt x="9982" y="6825"/>
                    <a:pt x="11646" y="4717"/>
                    <a:pt x="12200" y="3997"/>
                  </a:cubicBezTo>
                  <a:lnTo>
                    <a:pt x="13365" y="3997"/>
                  </a:lnTo>
                  <a:lnTo>
                    <a:pt x="13365" y="2998"/>
                  </a:lnTo>
                  <a:lnTo>
                    <a:pt x="12256" y="2998"/>
                  </a:lnTo>
                  <a:cubicBezTo>
                    <a:pt x="11876" y="2402"/>
                    <a:pt x="10010" y="1"/>
                    <a:pt x="6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205100" y="18896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207875" y="1967225"/>
              <a:ext cx="289750" cy="90125"/>
            </a:xfrm>
            <a:custGeom>
              <a:avLst/>
              <a:gdLst/>
              <a:ahLst/>
              <a:cxnLst/>
              <a:rect l="l" t="t" r="r" b="b"/>
              <a:pathLst>
                <a:path w="11590" h="3605" extrusionOk="0">
                  <a:moveTo>
                    <a:pt x="10924" y="0"/>
                  </a:moveTo>
                  <a:cubicBezTo>
                    <a:pt x="10924" y="0"/>
                    <a:pt x="8984" y="2717"/>
                    <a:pt x="7320" y="2717"/>
                  </a:cubicBezTo>
                  <a:cubicBezTo>
                    <a:pt x="5657" y="2717"/>
                    <a:pt x="5934" y="278"/>
                    <a:pt x="3827" y="278"/>
                  </a:cubicBezTo>
                  <a:cubicBezTo>
                    <a:pt x="2052" y="278"/>
                    <a:pt x="1" y="2995"/>
                    <a:pt x="1" y="2995"/>
                  </a:cubicBezTo>
                  <a:lnTo>
                    <a:pt x="832" y="3549"/>
                  </a:lnTo>
                  <a:cubicBezTo>
                    <a:pt x="832" y="3549"/>
                    <a:pt x="2440" y="1276"/>
                    <a:pt x="3827" y="1276"/>
                  </a:cubicBezTo>
                  <a:cubicBezTo>
                    <a:pt x="5213" y="1276"/>
                    <a:pt x="5435" y="3605"/>
                    <a:pt x="7209" y="3605"/>
                  </a:cubicBezTo>
                  <a:cubicBezTo>
                    <a:pt x="9871" y="3605"/>
                    <a:pt x="11590" y="777"/>
                    <a:pt x="11590" y="777"/>
                  </a:cubicBezTo>
                  <a:lnTo>
                    <a:pt x="10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9"/>
          <p:cNvSpPr txBox="1">
            <a:spLocks noGrp="1"/>
          </p:cNvSpPr>
          <p:nvPr>
            <p:ph type="title" idx="2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19"/>
          <p:cNvSpPr txBox="1">
            <a:spLocks noGrp="1"/>
          </p:cNvSpPr>
          <p:nvPr>
            <p:ph type="subTitle" idx="1"/>
          </p:nvPr>
        </p:nvSpPr>
        <p:spPr>
          <a:xfrm>
            <a:off x="1033525" y="3347750"/>
            <a:ext cx="22689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9"/>
          <p:cNvSpPr txBox="1">
            <a:spLocks noGrp="1"/>
          </p:cNvSpPr>
          <p:nvPr>
            <p:ph type="subTitle" idx="3"/>
          </p:nvPr>
        </p:nvSpPr>
        <p:spPr>
          <a:xfrm>
            <a:off x="1033525" y="3741725"/>
            <a:ext cx="2268900" cy="6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9"/>
          <p:cNvSpPr txBox="1">
            <a:spLocks noGrp="1"/>
          </p:cNvSpPr>
          <p:nvPr>
            <p:ph type="subTitle" idx="4"/>
          </p:nvPr>
        </p:nvSpPr>
        <p:spPr>
          <a:xfrm>
            <a:off x="5917725" y="3347750"/>
            <a:ext cx="22689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9"/>
          <p:cNvSpPr txBox="1">
            <a:spLocks noGrp="1"/>
          </p:cNvSpPr>
          <p:nvPr>
            <p:ph type="subTitle" idx="5"/>
          </p:nvPr>
        </p:nvSpPr>
        <p:spPr>
          <a:xfrm>
            <a:off x="5841525" y="3741725"/>
            <a:ext cx="2268900" cy="6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9"/>
          <p:cNvSpPr txBox="1">
            <a:spLocks noGrp="1"/>
          </p:cNvSpPr>
          <p:nvPr>
            <p:ph type="subTitle" idx="6"/>
          </p:nvPr>
        </p:nvSpPr>
        <p:spPr>
          <a:xfrm>
            <a:off x="3437525" y="3347750"/>
            <a:ext cx="22689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9"/>
          <p:cNvSpPr txBox="1">
            <a:spLocks noGrp="1"/>
          </p:cNvSpPr>
          <p:nvPr>
            <p:ph type="subTitle" idx="7"/>
          </p:nvPr>
        </p:nvSpPr>
        <p:spPr>
          <a:xfrm>
            <a:off x="3437525" y="3741725"/>
            <a:ext cx="2268900" cy="6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9"/>
          <p:cNvSpPr txBox="1">
            <a:spLocks noGrp="1"/>
          </p:cNvSpPr>
          <p:nvPr>
            <p:ph type="title" idx="8" hasCustomPrompt="1"/>
          </p:nvPr>
        </p:nvSpPr>
        <p:spPr>
          <a:xfrm>
            <a:off x="1705875" y="1406350"/>
            <a:ext cx="1076700" cy="60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>
                <a:solidFill>
                  <a:schemeClr val="dk2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94" name="Google Shape;494;p19"/>
          <p:cNvSpPr txBox="1">
            <a:spLocks noGrp="1"/>
          </p:cNvSpPr>
          <p:nvPr>
            <p:ph type="title" idx="9" hasCustomPrompt="1"/>
          </p:nvPr>
        </p:nvSpPr>
        <p:spPr>
          <a:xfrm>
            <a:off x="4071750" y="1406350"/>
            <a:ext cx="1076700" cy="60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>
                <a:solidFill>
                  <a:schemeClr val="dk2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95" name="Google Shape;495;p19"/>
          <p:cNvSpPr txBox="1">
            <a:spLocks noGrp="1"/>
          </p:cNvSpPr>
          <p:nvPr>
            <p:ph type="title" idx="13" hasCustomPrompt="1"/>
          </p:nvPr>
        </p:nvSpPr>
        <p:spPr>
          <a:xfrm>
            <a:off x="6437625" y="1406350"/>
            <a:ext cx="1076700" cy="60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>
                <a:solidFill>
                  <a:schemeClr val="dk2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96" name="Google Shape;496;p19"/>
          <p:cNvSpPr/>
          <p:nvPr/>
        </p:nvSpPr>
        <p:spPr>
          <a:xfrm>
            <a:off x="-1430725" y="3657151"/>
            <a:ext cx="2451687" cy="1149703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2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20"/>
          <p:cNvGrpSpPr/>
          <p:nvPr/>
        </p:nvGrpSpPr>
        <p:grpSpPr>
          <a:xfrm>
            <a:off x="193338" y="2047725"/>
            <a:ext cx="350575" cy="1048050"/>
            <a:chOff x="1803350" y="874425"/>
            <a:chExt cx="350575" cy="1048050"/>
          </a:xfrm>
        </p:grpSpPr>
        <p:sp>
          <p:nvSpPr>
            <p:cNvPr id="499" name="Google Shape;499;p20"/>
            <p:cNvSpPr/>
            <p:nvPr/>
          </p:nvSpPr>
          <p:spPr>
            <a:xfrm>
              <a:off x="1803350" y="874425"/>
              <a:ext cx="350575" cy="255100"/>
            </a:xfrm>
            <a:custGeom>
              <a:avLst/>
              <a:gdLst/>
              <a:ahLst/>
              <a:cxnLst/>
              <a:rect l="l" t="t" r="r" b="b"/>
              <a:pathLst>
                <a:path w="14023" h="10204" extrusionOk="0">
                  <a:moveTo>
                    <a:pt x="6377" y="1830"/>
                  </a:moveTo>
                  <a:cubicBezTo>
                    <a:pt x="8207" y="1830"/>
                    <a:pt x="9649" y="3327"/>
                    <a:pt x="9649" y="5102"/>
                  </a:cubicBezTo>
                  <a:cubicBezTo>
                    <a:pt x="9704" y="6931"/>
                    <a:pt x="8263" y="8373"/>
                    <a:pt x="6377" y="8373"/>
                  </a:cubicBezTo>
                  <a:cubicBezTo>
                    <a:pt x="4603" y="8373"/>
                    <a:pt x="3161" y="6931"/>
                    <a:pt x="3161" y="5102"/>
                  </a:cubicBezTo>
                  <a:cubicBezTo>
                    <a:pt x="3161" y="3327"/>
                    <a:pt x="4603" y="1830"/>
                    <a:pt x="6377" y="1830"/>
                  </a:cubicBezTo>
                  <a:close/>
                  <a:moveTo>
                    <a:pt x="6377" y="0"/>
                  </a:moveTo>
                  <a:cubicBezTo>
                    <a:pt x="3549" y="0"/>
                    <a:pt x="1276" y="2274"/>
                    <a:pt x="1276" y="5102"/>
                  </a:cubicBezTo>
                  <a:cubicBezTo>
                    <a:pt x="1276" y="5102"/>
                    <a:pt x="1276" y="6432"/>
                    <a:pt x="1054" y="7708"/>
                  </a:cubicBezTo>
                  <a:cubicBezTo>
                    <a:pt x="832" y="8928"/>
                    <a:pt x="0" y="10203"/>
                    <a:pt x="0" y="10203"/>
                  </a:cubicBezTo>
                  <a:cubicBezTo>
                    <a:pt x="0" y="10203"/>
                    <a:pt x="1109" y="9371"/>
                    <a:pt x="1719" y="7209"/>
                  </a:cubicBezTo>
                  <a:cubicBezTo>
                    <a:pt x="2551" y="8928"/>
                    <a:pt x="4326" y="10203"/>
                    <a:pt x="6377" y="10203"/>
                  </a:cubicBezTo>
                  <a:cubicBezTo>
                    <a:pt x="8041" y="10203"/>
                    <a:pt x="9593" y="9371"/>
                    <a:pt x="10481" y="8096"/>
                  </a:cubicBezTo>
                  <a:cubicBezTo>
                    <a:pt x="10647" y="8540"/>
                    <a:pt x="10813" y="8983"/>
                    <a:pt x="11534" y="9205"/>
                  </a:cubicBezTo>
                  <a:cubicBezTo>
                    <a:pt x="11708" y="9268"/>
                    <a:pt x="11861" y="9296"/>
                    <a:pt x="11996" y="9296"/>
                  </a:cubicBezTo>
                  <a:cubicBezTo>
                    <a:pt x="12814" y="9296"/>
                    <a:pt x="12984" y="8263"/>
                    <a:pt x="13031" y="7597"/>
                  </a:cubicBezTo>
                  <a:cubicBezTo>
                    <a:pt x="13142" y="6876"/>
                    <a:pt x="12421" y="6599"/>
                    <a:pt x="12643" y="6432"/>
                  </a:cubicBezTo>
                  <a:cubicBezTo>
                    <a:pt x="12662" y="6414"/>
                    <a:pt x="12685" y="6406"/>
                    <a:pt x="12713" y="6406"/>
                  </a:cubicBezTo>
                  <a:cubicBezTo>
                    <a:pt x="12851" y="6406"/>
                    <a:pt x="13105" y="6599"/>
                    <a:pt x="13475" y="6599"/>
                  </a:cubicBezTo>
                  <a:cubicBezTo>
                    <a:pt x="13497" y="6601"/>
                    <a:pt x="13518" y="6602"/>
                    <a:pt x="13538" y="6602"/>
                  </a:cubicBezTo>
                  <a:cubicBezTo>
                    <a:pt x="13979" y="6602"/>
                    <a:pt x="14022" y="6044"/>
                    <a:pt x="13863" y="6044"/>
                  </a:cubicBezTo>
                  <a:lnTo>
                    <a:pt x="12699" y="6044"/>
                  </a:lnTo>
                  <a:cubicBezTo>
                    <a:pt x="12144" y="6044"/>
                    <a:pt x="11756" y="6765"/>
                    <a:pt x="11867" y="7431"/>
                  </a:cubicBezTo>
                  <a:cubicBezTo>
                    <a:pt x="12012" y="7962"/>
                    <a:pt x="12283" y="8703"/>
                    <a:pt x="11802" y="8703"/>
                  </a:cubicBezTo>
                  <a:cubicBezTo>
                    <a:pt x="11730" y="8703"/>
                    <a:pt x="11642" y="8686"/>
                    <a:pt x="11534" y="8650"/>
                  </a:cubicBezTo>
                  <a:cubicBezTo>
                    <a:pt x="11035" y="8429"/>
                    <a:pt x="11035" y="7763"/>
                    <a:pt x="11035" y="7209"/>
                  </a:cubicBezTo>
                  <a:cubicBezTo>
                    <a:pt x="11312" y="6599"/>
                    <a:pt x="11534" y="5822"/>
                    <a:pt x="11534" y="5102"/>
                  </a:cubicBezTo>
                  <a:cubicBezTo>
                    <a:pt x="11534" y="2274"/>
                    <a:pt x="9261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0"/>
            <p:cNvSpPr/>
            <p:nvPr/>
          </p:nvSpPr>
          <p:spPr>
            <a:xfrm>
              <a:off x="1849100" y="1240525"/>
              <a:ext cx="257875" cy="390825"/>
            </a:xfrm>
            <a:custGeom>
              <a:avLst/>
              <a:gdLst/>
              <a:ahLst/>
              <a:cxnLst/>
              <a:rect l="l" t="t" r="r" b="b"/>
              <a:pathLst>
                <a:path w="10315" h="15633" extrusionOk="0">
                  <a:moveTo>
                    <a:pt x="5159" y="1547"/>
                  </a:moveTo>
                  <a:cubicBezTo>
                    <a:pt x="8249" y="1547"/>
                    <a:pt x="7142" y="5996"/>
                    <a:pt x="5268" y="7925"/>
                  </a:cubicBezTo>
                  <a:cubicBezTo>
                    <a:pt x="3383" y="5984"/>
                    <a:pt x="2218" y="1548"/>
                    <a:pt x="5102" y="1548"/>
                  </a:cubicBezTo>
                  <a:cubicBezTo>
                    <a:pt x="5121" y="1547"/>
                    <a:pt x="5140" y="1547"/>
                    <a:pt x="5159" y="1547"/>
                  </a:cubicBezTo>
                  <a:close/>
                  <a:moveTo>
                    <a:pt x="5025" y="1"/>
                  </a:moveTo>
                  <a:cubicBezTo>
                    <a:pt x="4588" y="1"/>
                    <a:pt x="4162" y="50"/>
                    <a:pt x="3826" y="162"/>
                  </a:cubicBezTo>
                  <a:cubicBezTo>
                    <a:pt x="2329" y="716"/>
                    <a:pt x="1886" y="2047"/>
                    <a:pt x="2052" y="3600"/>
                  </a:cubicBezTo>
                  <a:cubicBezTo>
                    <a:pt x="2274" y="5263"/>
                    <a:pt x="3272" y="7038"/>
                    <a:pt x="4270" y="8368"/>
                  </a:cubicBezTo>
                  <a:cubicBezTo>
                    <a:pt x="2995" y="8147"/>
                    <a:pt x="0" y="7758"/>
                    <a:pt x="0" y="7758"/>
                  </a:cubicBezTo>
                  <a:lnTo>
                    <a:pt x="0" y="9588"/>
                  </a:lnTo>
                  <a:lnTo>
                    <a:pt x="4714" y="9145"/>
                  </a:lnTo>
                  <a:lnTo>
                    <a:pt x="4381" y="15632"/>
                  </a:lnTo>
                  <a:lnTo>
                    <a:pt x="6377" y="15632"/>
                  </a:lnTo>
                  <a:lnTo>
                    <a:pt x="5878" y="9145"/>
                  </a:lnTo>
                  <a:lnTo>
                    <a:pt x="10314" y="9588"/>
                  </a:lnTo>
                  <a:lnTo>
                    <a:pt x="10314" y="7758"/>
                  </a:lnTo>
                  <a:cubicBezTo>
                    <a:pt x="10314" y="7758"/>
                    <a:pt x="7763" y="8091"/>
                    <a:pt x="6322" y="8313"/>
                  </a:cubicBezTo>
                  <a:cubicBezTo>
                    <a:pt x="7264" y="7038"/>
                    <a:pt x="8263" y="5152"/>
                    <a:pt x="8429" y="3600"/>
                  </a:cubicBezTo>
                  <a:cubicBezTo>
                    <a:pt x="8651" y="2102"/>
                    <a:pt x="8152" y="827"/>
                    <a:pt x="6765" y="272"/>
                  </a:cubicBezTo>
                  <a:cubicBezTo>
                    <a:pt x="6336" y="107"/>
                    <a:pt x="5669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0"/>
            <p:cNvSpPr/>
            <p:nvPr/>
          </p:nvSpPr>
          <p:spPr>
            <a:xfrm>
              <a:off x="1833850" y="17755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0" y="0"/>
                  </a:moveTo>
                  <a:cubicBezTo>
                    <a:pt x="0" y="0"/>
                    <a:pt x="998" y="3050"/>
                    <a:pt x="5102" y="3327"/>
                  </a:cubicBezTo>
                  <a:lnTo>
                    <a:pt x="5102" y="3826"/>
                  </a:lnTo>
                  <a:cubicBezTo>
                    <a:pt x="5046" y="4658"/>
                    <a:pt x="4048" y="4825"/>
                    <a:pt x="3605" y="5102"/>
                  </a:cubicBezTo>
                  <a:cubicBezTo>
                    <a:pt x="3161" y="5379"/>
                    <a:pt x="2939" y="5878"/>
                    <a:pt x="2939" y="5878"/>
                  </a:cubicBezTo>
                  <a:lnTo>
                    <a:pt x="8595" y="5878"/>
                  </a:lnTo>
                  <a:cubicBezTo>
                    <a:pt x="8595" y="5878"/>
                    <a:pt x="8429" y="5324"/>
                    <a:pt x="7930" y="5102"/>
                  </a:cubicBezTo>
                  <a:cubicBezTo>
                    <a:pt x="7542" y="4825"/>
                    <a:pt x="6488" y="4658"/>
                    <a:pt x="6433" y="3826"/>
                  </a:cubicBezTo>
                  <a:lnTo>
                    <a:pt x="6433" y="3327"/>
                  </a:lnTo>
                  <a:cubicBezTo>
                    <a:pt x="10592" y="3050"/>
                    <a:pt x="11534" y="0"/>
                    <a:pt x="11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0"/>
            <p:cNvSpPr/>
            <p:nvPr/>
          </p:nvSpPr>
          <p:spPr>
            <a:xfrm>
              <a:off x="1832450" y="1720050"/>
              <a:ext cx="289775" cy="22200"/>
            </a:xfrm>
            <a:custGeom>
              <a:avLst/>
              <a:gdLst/>
              <a:ahLst/>
              <a:cxnLst/>
              <a:rect l="l" t="t" r="r" b="b"/>
              <a:pathLst>
                <a:path w="11591" h="888" extrusionOk="0">
                  <a:moveTo>
                    <a:pt x="1" y="0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20"/>
          <p:cNvGrpSpPr/>
          <p:nvPr/>
        </p:nvGrpSpPr>
        <p:grpSpPr>
          <a:xfrm>
            <a:off x="8631163" y="2030388"/>
            <a:ext cx="289750" cy="1082725"/>
            <a:chOff x="194025" y="490825"/>
            <a:chExt cx="289750" cy="1082725"/>
          </a:xfrm>
        </p:grpSpPr>
        <p:sp>
          <p:nvSpPr>
            <p:cNvPr id="504" name="Google Shape;504;p20"/>
            <p:cNvSpPr/>
            <p:nvPr/>
          </p:nvSpPr>
          <p:spPr>
            <a:xfrm>
              <a:off x="230050" y="490825"/>
              <a:ext cx="219075" cy="320275"/>
            </a:xfrm>
            <a:custGeom>
              <a:avLst/>
              <a:gdLst/>
              <a:ahLst/>
              <a:cxnLst/>
              <a:rect l="l" t="t" r="r" b="b"/>
              <a:pathLst>
                <a:path w="8763" h="12811" extrusionOk="0">
                  <a:moveTo>
                    <a:pt x="2053" y="1"/>
                  </a:moveTo>
                  <a:lnTo>
                    <a:pt x="2053" y="1110"/>
                  </a:lnTo>
                  <a:lnTo>
                    <a:pt x="2773" y="1110"/>
                  </a:lnTo>
                  <a:cubicBezTo>
                    <a:pt x="2773" y="1110"/>
                    <a:pt x="2995" y="1387"/>
                    <a:pt x="2995" y="2496"/>
                  </a:cubicBezTo>
                  <a:cubicBezTo>
                    <a:pt x="2995" y="3051"/>
                    <a:pt x="2773" y="3550"/>
                    <a:pt x="2607" y="3882"/>
                  </a:cubicBezTo>
                  <a:cubicBezTo>
                    <a:pt x="2385" y="4271"/>
                    <a:pt x="1942" y="4603"/>
                    <a:pt x="1831" y="4659"/>
                  </a:cubicBezTo>
                  <a:cubicBezTo>
                    <a:pt x="722" y="5435"/>
                    <a:pt x="1" y="6766"/>
                    <a:pt x="1" y="8208"/>
                  </a:cubicBezTo>
                  <a:cubicBezTo>
                    <a:pt x="1" y="10093"/>
                    <a:pt x="1110" y="11590"/>
                    <a:pt x="2773" y="12256"/>
                  </a:cubicBezTo>
                  <a:lnTo>
                    <a:pt x="2053" y="12256"/>
                  </a:lnTo>
                  <a:lnTo>
                    <a:pt x="2053" y="12810"/>
                  </a:lnTo>
                  <a:lnTo>
                    <a:pt x="6766" y="12810"/>
                  </a:lnTo>
                  <a:lnTo>
                    <a:pt x="6766" y="12256"/>
                  </a:lnTo>
                  <a:lnTo>
                    <a:pt x="5990" y="12256"/>
                  </a:lnTo>
                  <a:cubicBezTo>
                    <a:pt x="7598" y="11756"/>
                    <a:pt x="8762" y="10148"/>
                    <a:pt x="8762" y="8263"/>
                  </a:cubicBezTo>
                  <a:cubicBezTo>
                    <a:pt x="8762" y="6821"/>
                    <a:pt x="8097" y="5601"/>
                    <a:pt x="6988" y="4714"/>
                  </a:cubicBezTo>
                  <a:cubicBezTo>
                    <a:pt x="6821" y="4659"/>
                    <a:pt x="6378" y="4271"/>
                    <a:pt x="6211" y="3993"/>
                  </a:cubicBezTo>
                  <a:cubicBezTo>
                    <a:pt x="5990" y="3605"/>
                    <a:pt x="5768" y="3162"/>
                    <a:pt x="5768" y="2607"/>
                  </a:cubicBezTo>
                  <a:cubicBezTo>
                    <a:pt x="5768" y="1498"/>
                    <a:pt x="5990" y="1221"/>
                    <a:pt x="5990" y="1221"/>
                  </a:cubicBezTo>
                  <a:lnTo>
                    <a:pt x="5990" y="1110"/>
                  </a:lnTo>
                  <a:lnTo>
                    <a:pt x="6655" y="1110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0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0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0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20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509" name="Google Shape;509;p20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0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0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20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4" name="Google Shape;514;p20"/>
          <p:cNvCxnSpPr/>
          <p:nvPr/>
        </p:nvCxnSpPr>
        <p:spPr>
          <a:xfrm>
            <a:off x="717874" y="1480200"/>
            <a:ext cx="0" cy="218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5" name="Google Shape;515;p20"/>
          <p:cNvSpPr txBox="1">
            <a:spLocks noGrp="1"/>
          </p:cNvSpPr>
          <p:nvPr>
            <p:ph type="title"/>
          </p:nvPr>
        </p:nvSpPr>
        <p:spPr>
          <a:xfrm>
            <a:off x="865625" y="1503300"/>
            <a:ext cx="3913200" cy="12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7700"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20"/>
          <p:cNvSpPr txBox="1">
            <a:spLocks noGrp="1"/>
          </p:cNvSpPr>
          <p:nvPr>
            <p:ph type="subTitle" idx="1"/>
          </p:nvPr>
        </p:nvSpPr>
        <p:spPr>
          <a:xfrm>
            <a:off x="865625" y="2688600"/>
            <a:ext cx="3913200" cy="9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7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8" name="Google Shape;548;p22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549" name="Google Shape;549;p22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3" name="Google Shape;553;p22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2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22"/>
          <p:cNvSpPr txBox="1">
            <a:spLocks noGrp="1"/>
          </p:cNvSpPr>
          <p:nvPr>
            <p:ph type="subTitle" idx="1"/>
          </p:nvPr>
        </p:nvSpPr>
        <p:spPr>
          <a:xfrm>
            <a:off x="713225" y="2013150"/>
            <a:ext cx="3187500" cy="11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56" name="Google Shape;556;p22"/>
          <p:cNvGrpSpPr/>
          <p:nvPr/>
        </p:nvGrpSpPr>
        <p:grpSpPr>
          <a:xfrm>
            <a:off x="8609375" y="2020125"/>
            <a:ext cx="349225" cy="1103275"/>
            <a:chOff x="932775" y="790075"/>
            <a:chExt cx="349225" cy="1103275"/>
          </a:xfrm>
        </p:grpSpPr>
        <p:sp>
          <p:nvSpPr>
            <p:cNvPr id="557" name="Google Shape;557;p22"/>
            <p:cNvSpPr/>
            <p:nvPr/>
          </p:nvSpPr>
          <p:spPr>
            <a:xfrm>
              <a:off x="932775" y="1212675"/>
              <a:ext cx="349225" cy="252325"/>
            </a:xfrm>
            <a:custGeom>
              <a:avLst/>
              <a:gdLst/>
              <a:ahLst/>
              <a:cxnLst/>
              <a:rect l="l" t="t" r="r" b="b"/>
              <a:pathLst>
                <a:path w="13969" h="10093" extrusionOk="0">
                  <a:moveTo>
                    <a:pt x="6377" y="1775"/>
                  </a:moveTo>
                  <a:cubicBezTo>
                    <a:pt x="8151" y="1775"/>
                    <a:pt x="9593" y="3216"/>
                    <a:pt x="9593" y="5046"/>
                  </a:cubicBezTo>
                  <a:cubicBezTo>
                    <a:pt x="9704" y="6821"/>
                    <a:pt x="8207" y="8318"/>
                    <a:pt x="6377" y="8318"/>
                  </a:cubicBezTo>
                  <a:cubicBezTo>
                    <a:pt x="4547" y="8318"/>
                    <a:pt x="3105" y="6821"/>
                    <a:pt x="3105" y="5046"/>
                  </a:cubicBezTo>
                  <a:cubicBezTo>
                    <a:pt x="3105" y="3216"/>
                    <a:pt x="4547" y="1775"/>
                    <a:pt x="6377" y="1775"/>
                  </a:cubicBezTo>
                  <a:close/>
                  <a:moveTo>
                    <a:pt x="6377" y="0"/>
                  </a:moveTo>
                  <a:cubicBezTo>
                    <a:pt x="3494" y="0"/>
                    <a:pt x="1220" y="2218"/>
                    <a:pt x="1220" y="5046"/>
                  </a:cubicBezTo>
                  <a:cubicBezTo>
                    <a:pt x="1220" y="5046"/>
                    <a:pt x="1220" y="6377"/>
                    <a:pt x="998" y="7597"/>
                  </a:cubicBezTo>
                  <a:cubicBezTo>
                    <a:pt x="832" y="8872"/>
                    <a:pt x="0" y="10092"/>
                    <a:pt x="0" y="10092"/>
                  </a:cubicBezTo>
                  <a:cubicBezTo>
                    <a:pt x="0" y="10092"/>
                    <a:pt x="1109" y="9261"/>
                    <a:pt x="1719" y="7098"/>
                  </a:cubicBezTo>
                  <a:cubicBezTo>
                    <a:pt x="2551" y="8872"/>
                    <a:pt x="4270" y="10092"/>
                    <a:pt x="6377" y="10092"/>
                  </a:cubicBezTo>
                  <a:cubicBezTo>
                    <a:pt x="8041" y="10092"/>
                    <a:pt x="9538" y="9261"/>
                    <a:pt x="10425" y="8041"/>
                  </a:cubicBezTo>
                  <a:cubicBezTo>
                    <a:pt x="10591" y="8429"/>
                    <a:pt x="10813" y="8928"/>
                    <a:pt x="11478" y="9094"/>
                  </a:cubicBezTo>
                  <a:cubicBezTo>
                    <a:pt x="11660" y="9157"/>
                    <a:pt x="11819" y="9186"/>
                    <a:pt x="11959" y="9186"/>
                  </a:cubicBezTo>
                  <a:cubicBezTo>
                    <a:pt x="12800" y="9186"/>
                    <a:pt x="12936" y="8160"/>
                    <a:pt x="13031" y="7542"/>
                  </a:cubicBezTo>
                  <a:cubicBezTo>
                    <a:pt x="13087" y="6765"/>
                    <a:pt x="12366" y="6488"/>
                    <a:pt x="12588" y="6322"/>
                  </a:cubicBezTo>
                  <a:cubicBezTo>
                    <a:pt x="12615" y="6303"/>
                    <a:pt x="12646" y="6295"/>
                    <a:pt x="12680" y="6295"/>
                  </a:cubicBezTo>
                  <a:cubicBezTo>
                    <a:pt x="12849" y="6295"/>
                    <a:pt x="13096" y="6488"/>
                    <a:pt x="13419" y="6488"/>
                  </a:cubicBezTo>
                  <a:cubicBezTo>
                    <a:pt x="13443" y="6491"/>
                    <a:pt x="13466" y="6492"/>
                    <a:pt x="13488" y="6492"/>
                  </a:cubicBezTo>
                  <a:cubicBezTo>
                    <a:pt x="13923" y="6492"/>
                    <a:pt x="13969" y="5989"/>
                    <a:pt x="13863" y="5989"/>
                  </a:cubicBezTo>
                  <a:lnTo>
                    <a:pt x="12643" y="5989"/>
                  </a:lnTo>
                  <a:cubicBezTo>
                    <a:pt x="12088" y="5989"/>
                    <a:pt x="11700" y="6765"/>
                    <a:pt x="11811" y="7375"/>
                  </a:cubicBezTo>
                  <a:cubicBezTo>
                    <a:pt x="11956" y="7955"/>
                    <a:pt x="12227" y="8703"/>
                    <a:pt x="11745" y="8703"/>
                  </a:cubicBezTo>
                  <a:cubicBezTo>
                    <a:pt x="11674" y="8703"/>
                    <a:pt x="11586" y="8686"/>
                    <a:pt x="11478" y="8651"/>
                  </a:cubicBezTo>
                  <a:cubicBezTo>
                    <a:pt x="10979" y="8429"/>
                    <a:pt x="10979" y="7763"/>
                    <a:pt x="10979" y="7209"/>
                  </a:cubicBezTo>
                  <a:cubicBezTo>
                    <a:pt x="11257" y="6543"/>
                    <a:pt x="11478" y="5823"/>
                    <a:pt x="11478" y="5102"/>
                  </a:cubicBezTo>
                  <a:cubicBezTo>
                    <a:pt x="11478" y="2274"/>
                    <a:pt x="9205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966025" y="790075"/>
              <a:ext cx="270350" cy="328600"/>
            </a:xfrm>
            <a:custGeom>
              <a:avLst/>
              <a:gdLst/>
              <a:ahLst/>
              <a:cxnLst/>
              <a:rect l="l" t="t" r="r" b="b"/>
              <a:pathLst>
                <a:path w="10814" h="13144" extrusionOk="0">
                  <a:moveTo>
                    <a:pt x="8327" y="0"/>
                  </a:moveTo>
                  <a:cubicBezTo>
                    <a:pt x="7919" y="0"/>
                    <a:pt x="7498" y="105"/>
                    <a:pt x="7099" y="324"/>
                  </a:cubicBezTo>
                  <a:cubicBezTo>
                    <a:pt x="5768" y="1101"/>
                    <a:pt x="5657" y="2930"/>
                    <a:pt x="5324" y="4261"/>
                  </a:cubicBezTo>
                  <a:cubicBezTo>
                    <a:pt x="5102" y="5093"/>
                    <a:pt x="4881" y="5980"/>
                    <a:pt x="4603" y="6757"/>
                  </a:cubicBezTo>
                  <a:cubicBezTo>
                    <a:pt x="4215" y="7866"/>
                    <a:pt x="3439" y="8753"/>
                    <a:pt x="2607" y="9585"/>
                  </a:cubicBezTo>
                  <a:cubicBezTo>
                    <a:pt x="1997" y="10250"/>
                    <a:pt x="1" y="11636"/>
                    <a:pt x="500" y="12246"/>
                  </a:cubicBezTo>
                  <a:cubicBezTo>
                    <a:pt x="610" y="12401"/>
                    <a:pt x="755" y="12467"/>
                    <a:pt x="925" y="12467"/>
                  </a:cubicBezTo>
                  <a:cubicBezTo>
                    <a:pt x="1183" y="12467"/>
                    <a:pt x="1497" y="12314"/>
                    <a:pt x="1831" y="12080"/>
                  </a:cubicBezTo>
                  <a:cubicBezTo>
                    <a:pt x="2330" y="11747"/>
                    <a:pt x="2718" y="11415"/>
                    <a:pt x="3162" y="10971"/>
                  </a:cubicBezTo>
                  <a:cubicBezTo>
                    <a:pt x="3399" y="10734"/>
                    <a:pt x="3823" y="10476"/>
                    <a:pt x="4294" y="10476"/>
                  </a:cubicBezTo>
                  <a:cubicBezTo>
                    <a:pt x="4593" y="10476"/>
                    <a:pt x="4912" y="10580"/>
                    <a:pt x="5213" y="10860"/>
                  </a:cubicBezTo>
                  <a:cubicBezTo>
                    <a:pt x="5657" y="11248"/>
                    <a:pt x="5657" y="12357"/>
                    <a:pt x="5712" y="12912"/>
                  </a:cubicBezTo>
                  <a:cubicBezTo>
                    <a:pt x="5712" y="13003"/>
                    <a:pt x="5812" y="13143"/>
                    <a:pt x="5938" y="13143"/>
                  </a:cubicBezTo>
                  <a:cubicBezTo>
                    <a:pt x="6043" y="13143"/>
                    <a:pt x="6166" y="13047"/>
                    <a:pt x="6267" y="12745"/>
                  </a:cubicBezTo>
                  <a:cubicBezTo>
                    <a:pt x="6433" y="12302"/>
                    <a:pt x="6544" y="11137"/>
                    <a:pt x="6600" y="11137"/>
                  </a:cubicBezTo>
                  <a:cubicBezTo>
                    <a:pt x="6706" y="10959"/>
                    <a:pt x="6768" y="10804"/>
                    <a:pt x="6871" y="10804"/>
                  </a:cubicBezTo>
                  <a:cubicBezTo>
                    <a:pt x="6929" y="10804"/>
                    <a:pt x="7000" y="10852"/>
                    <a:pt x="7099" y="10971"/>
                  </a:cubicBezTo>
                  <a:cubicBezTo>
                    <a:pt x="7099" y="11137"/>
                    <a:pt x="7653" y="12524"/>
                    <a:pt x="7875" y="12912"/>
                  </a:cubicBezTo>
                  <a:cubicBezTo>
                    <a:pt x="7899" y="13009"/>
                    <a:pt x="8030" y="13053"/>
                    <a:pt x="8165" y="13053"/>
                  </a:cubicBezTo>
                  <a:cubicBezTo>
                    <a:pt x="8337" y="13053"/>
                    <a:pt x="8516" y="12981"/>
                    <a:pt x="8485" y="12856"/>
                  </a:cubicBezTo>
                  <a:cubicBezTo>
                    <a:pt x="8208" y="12246"/>
                    <a:pt x="7930" y="11415"/>
                    <a:pt x="7875" y="10805"/>
                  </a:cubicBezTo>
                  <a:lnTo>
                    <a:pt x="7875" y="10694"/>
                  </a:lnTo>
                  <a:cubicBezTo>
                    <a:pt x="7875" y="10583"/>
                    <a:pt x="7875" y="10361"/>
                    <a:pt x="7820" y="10195"/>
                  </a:cubicBezTo>
                  <a:cubicBezTo>
                    <a:pt x="8818" y="9529"/>
                    <a:pt x="9483" y="8420"/>
                    <a:pt x="9594" y="7200"/>
                  </a:cubicBezTo>
                  <a:cubicBezTo>
                    <a:pt x="9649" y="6258"/>
                    <a:pt x="9539" y="5370"/>
                    <a:pt x="9317" y="4539"/>
                  </a:cubicBezTo>
                  <a:cubicBezTo>
                    <a:pt x="9206" y="4095"/>
                    <a:pt x="8818" y="3485"/>
                    <a:pt x="8818" y="2986"/>
                  </a:cubicBezTo>
                  <a:cubicBezTo>
                    <a:pt x="8818" y="2321"/>
                    <a:pt x="9372" y="2043"/>
                    <a:pt x="9760" y="1600"/>
                  </a:cubicBezTo>
                  <a:cubicBezTo>
                    <a:pt x="9927" y="1711"/>
                    <a:pt x="10148" y="1711"/>
                    <a:pt x="10259" y="1821"/>
                  </a:cubicBezTo>
                  <a:cubicBezTo>
                    <a:pt x="10648" y="2043"/>
                    <a:pt x="10814" y="2265"/>
                    <a:pt x="10814" y="2265"/>
                  </a:cubicBezTo>
                  <a:cubicBezTo>
                    <a:pt x="10814" y="2265"/>
                    <a:pt x="10758" y="1489"/>
                    <a:pt x="10204" y="934"/>
                  </a:cubicBezTo>
                  <a:cubicBezTo>
                    <a:pt x="9743" y="331"/>
                    <a:pt x="9054" y="0"/>
                    <a:pt x="8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971575" y="1583125"/>
              <a:ext cx="258350" cy="310225"/>
            </a:xfrm>
            <a:custGeom>
              <a:avLst/>
              <a:gdLst/>
              <a:ahLst/>
              <a:cxnLst/>
              <a:rect l="l" t="t" r="r" b="b"/>
              <a:pathLst>
                <a:path w="10334" h="12409" extrusionOk="0">
                  <a:moveTo>
                    <a:pt x="5505" y="1"/>
                  </a:moveTo>
                  <a:cubicBezTo>
                    <a:pt x="5251" y="1"/>
                    <a:pt x="4987" y="15"/>
                    <a:pt x="4714" y="43"/>
                  </a:cubicBezTo>
                  <a:cubicBezTo>
                    <a:pt x="2441" y="320"/>
                    <a:pt x="1" y="2705"/>
                    <a:pt x="1165" y="5588"/>
                  </a:cubicBezTo>
                  <a:cubicBezTo>
                    <a:pt x="2219" y="8084"/>
                    <a:pt x="4437" y="7529"/>
                    <a:pt x="4437" y="8915"/>
                  </a:cubicBezTo>
                  <a:lnTo>
                    <a:pt x="4437" y="11300"/>
                  </a:lnTo>
                  <a:lnTo>
                    <a:pt x="3771" y="11300"/>
                  </a:lnTo>
                  <a:lnTo>
                    <a:pt x="3771" y="12409"/>
                  </a:lnTo>
                  <a:lnTo>
                    <a:pt x="6378" y="12409"/>
                  </a:lnTo>
                  <a:lnTo>
                    <a:pt x="6378" y="11355"/>
                  </a:lnTo>
                  <a:lnTo>
                    <a:pt x="5712" y="11355"/>
                  </a:lnTo>
                  <a:lnTo>
                    <a:pt x="5712" y="7973"/>
                  </a:lnTo>
                  <a:cubicBezTo>
                    <a:pt x="5712" y="6642"/>
                    <a:pt x="3605" y="6974"/>
                    <a:pt x="2773" y="5311"/>
                  </a:cubicBezTo>
                  <a:cubicBezTo>
                    <a:pt x="2242" y="4142"/>
                    <a:pt x="2983" y="1804"/>
                    <a:pt x="4996" y="1804"/>
                  </a:cubicBezTo>
                  <a:cubicBezTo>
                    <a:pt x="5084" y="1804"/>
                    <a:pt x="5175" y="1808"/>
                    <a:pt x="5269" y="1818"/>
                  </a:cubicBezTo>
                  <a:cubicBezTo>
                    <a:pt x="6378" y="1873"/>
                    <a:pt x="7764" y="1707"/>
                    <a:pt x="8374" y="3647"/>
                  </a:cubicBezTo>
                  <a:cubicBezTo>
                    <a:pt x="9039" y="5588"/>
                    <a:pt x="6932" y="7474"/>
                    <a:pt x="6932" y="7474"/>
                  </a:cubicBezTo>
                  <a:cubicBezTo>
                    <a:pt x="6932" y="7474"/>
                    <a:pt x="6998" y="7481"/>
                    <a:pt x="7110" y="7481"/>
                  </a:cubicBezTo>
                  <a:cubicBezTo>
                    <a:pt x="7680" y="7481"/>
                    <a:pt x="9454" y="7287"/>
                    <a:pt x="9871" y="4923"/>
                  </a:cubicBezTo>
                  <a:cubicBezTo>
                    <a:pt x="10333" y="2200"/>
                    <a:pt x="8702" y="1"/>
                    <a:pt x="5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" name="Google Shape;560;p22"/>
          <p:cNvGrpSpPr/>
          <p:nvPr/>
        </p:nvGrpSpPr>
        <p:grpSpPr>
          <a:xfrm>
            <a:off x="201550" y="1987913"/>
            <a:ext cx="334125" cy="1167675"/>
            <a:chOff x="171825" y="889675"/>
            <a:chExt cx="334125" cy="1167675"/>
          </a:xfrm>
        </p:grpSpPr>
        <p:sp>
          <p:nvSpPr>
            <p:cNvPr id="561" name="Google Shape;561;p22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2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171825" y="1646900"/>
              <a:ext cx="334125" cy="172050"/>
            </a:xfrm>
            <a:custGeom>
              <a:avLst/>
              <a:gdLst/>
              <a:ahLst/>
              <a:cxnLst/>
              <a:rect l="l" t="t" r="r" b="b"/>
              <a:pathLst>
                <a:path w="13365" h="6882" extrusionOk="0">
                  <a:moveTo>
                    <a:pt x="6600" y="1224"/>
                  </a:moveTo>
                  <a:cubicBezTo>
                    <a:pt x="9095" y="1224"/>
                    <a:pt x="10703" y="2610"/>
                    <a:pt x="11091" y="3054"/>
                  </a:cubicBezTo>
                  <a:lnTo>
                    <a:pt x="2552" y="3054"/>
                  </a:lnTo>
                  <a:cubicBezTo>
                    <a:pt x="2829" y="2610"/>
                    <a:pt x="4049" y="1224"/>
                    <a:pt x="6600" y="1224"/>
                  </a:cubicBezTo>
                  <a:close/>
                  <a:moveTo>
                    <a:pt x="10814" y="3997"/>
                  </a:moveTo>
                  <a:cubicBezTo>
                    <a:pt x="10426" y="4551"/>
                    <a:pt x="9206" y="5716"/>
                    <a:pt x="6877" y="5716"/>
                  </a:cubicBezTo>
                  <a:cubicBezTo>
                    <a:pt x="4603" y="5716"/>
                    <a:pt x="3051" y="4551"/>
                    <a:pt x="2496" y="3997"/>
                  </a:cubicBezTo>
                  <a:close/>
                  <a:moveTo>
                    <a:pt x="6814" y="1"/>
                  </a:moveTo>
                  <a:cubicBezTo>
                    <a:pt x="6743" y="1"/>
                    <a:pt x="6672" y="2"/>
                    <a:pt x="6600" y="4"/>
                  </a:cubicBezTo>
                  <a:cubicBezTo>
                    <a:pt x="3273" y="60"/>
                    <a:pt x="1609" y="2389"/>
                    <a:pt x="1165" y="2998"/>
                  </a:cubicBezTo>
                  <a:lnTo>
                    <a:pt x="1" y="2998"/>
                  </a:lnTo>
                  <a:lnTo>
                    <a:pt x="1" y="3997"/>
                  </a:lnTo>
                  <a:lnTo>
                    <a:pt x="1276" y="3997"/>
                  </a:lnTo>
                  <a:cubicBezTo>
                    <a:pt x="1824" y="4709"/>
                    <a:pt x="3724" y="6881"/>
                    <a:pt x="6763" y="6881"/>
                  </a:cubicBezTo>
                  <a:cubicBezTo>
                    <a:pt x="6800" y="6881"/>
                    <a:pt x="6839" y="6881"/>
                    <a:pt x="6877" y="6880"/>
                  </a:cubicBezTo>
                  <a:cubicBezTo>
                    <a:pt x="9982" y="6825"/>
                    <a:pt x="11646" y="4717"/>
                    <a:pt x="12200" y="3997"/>
                  </a:cubicBezTo>
                  <a:lnTo>
                    <a:pt x="13365" y="3997"/>
                  </a:lnTo>
                  <a:lnTo>
                    <a:pt x="13365" y="2998"/>
                  </a:lnTo>
                  <a:lnTo>
                    <a:pt x="12256" y="2998"/>
                  </a:lnTo>
                  <a:cubicBezTo>
                    <a:pt x="11876" y="2402"/>
                    <a:pt x="10010" y="1"/>
                    <a:pt x="6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205100" y="18896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207875" y="1967225"/>
              <a:ext cx="289750" cy="90125"/>
            </a:xfrm>
            <a:custGeom>
              <a:avLst/>
              <a:gdLst/>
              <a:ahLst/>
              <a:cxnLst/>
              <a:rect l="l" t="t" r="r" b="b"/>
              <a:pathLst>
                <a:path w="11590" h="3605" extrusionOk="0">
                  <a:moveTo>
                    <a:pt x="10924" y="0"/>
                  </a:moveTo>
                  <a:cubicBezTo>
                    <a:pt x="10924" y="0"/>
                    <a:pt x="8984" y="2717"/>
                    <a:pt x="7320" y="2717"/>
                  </a:cubicBezTo>
                  <a:cubicBezTo>
                    <a:pt x="5657" y="2717"/>
                    <a:pt x="5934" y="278"/>
                    <a:pt x="3827" y="278"/>
                  </a:cubicBezTo>
                  <a:cubicBezTo>
                    <a:pt x="2052" y="278"/>
                    <a:pt x="1" y="2995"/>
                    <a:pt x="1" y="2995"/>
                  </a:cubicBezTo>
                  <a:lnTo>
                    <a:pt x="832" y="3549"/>
                  </a:lnTo>
                  <a:cubicBezTo>
                    <a:pt x="832" y="3549"/>
                    <a:pt x="2440" y="1276"/>
                    <a:pt x="3827" y="1276"/>
                  </a:cubicBezTo>
                  <a:cubicBezTo>
                    <a:pt x="5213" y="1276"/>
                    <a:pt x="5435" y="3605"/>
                    <a:pt x="7209" y="3605"/>
                  </a:cubicBezTo>
                  <a:cubicBezTo>
                    <a:pt x="9871" y="3605"/>
                    <a:pt x="11590" y="777"/>
                    <a:pt x="11590" y="777"/>
                  </a:cubicBezTo>
                  <a:lnTo>
                    <a:pt x="10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8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3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569" name="Google Shape;569;p23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" name="Google Shape;573;p23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3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23"/>
          <p:cNvSpPr txBox="1">
            <a:spLocks noGrp="1"/>
          </p:cNvSpPr>
          <p:nvPr>
            <p:ph type="subTitle" idx="1"/>
          </p:nvPr>
        </p:nvSpPr>
        <p:spPr>
          <a:xfrm>
            <a:off x="5243225" y="2013150"/>
            <a:ext cx="3187500" cy="11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76" name="Google Shape;576;p23"/>
          <p:cNvGrpSpPr/>
          <p:nvPr/>
        </p:nvGrpSpPr>
        <p:grpSpPr>
          <a:xfrm>
            <a:off x="189450" y="1885413"/>
            <a:ext cx="358350" cy="1372650"/>
            <a:chOff x="5731400" y="456925"/>
            <a:chExt cx="358350" cy="1372650"/>
          </a:xfrm>
        </p:grpSpPr>
        <p:sp>
          <p:nvSpPr>
            <p:cNvPr id="577" name="Google Shape;577;p23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23"/>
          <p:cNvGrpSpPr/>
          <p:nvPr/>
        </p:nvGrpSpPr>
        <p:grpSpPr>
          <a:xfrm>
            <a:off x="8629063" y="1830613"/>
            <a:ext cx="293925" cy="1482275"/>
            <a:chOff x="1388850" y="437425"/>
            <a:chExt cx="293925" cy="1482275"/>
          </a:xfrm>
        </p:grpSpPr>
        <p:sp>
          <p:nvSpPr>
            <p:cNvPr id="589" name="Google Shape;589;p23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3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3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3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3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3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3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3"/>
          <p:cNvGrpSpPr/>
          <p:nvPr/>
        </p:nvGrpSpPr>
        <p:grpSpPr>
          <a:xfrm>
            <a:off x="189450" y="1885438"/>
            <a:ext cx="358350" cy="1372650"/>
            <a:chOff x="5731400" y="456925"/>
            <a:chExt cx="358350" cy="1372650"/>
          </a:xfrm>
        </p:grpSpPr>
        <p:sp>
          <p:nvSpPr>
            <p:cNvPr id="43" name="Google Shape;43;p3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3"/>
          <p:cNvGrpSpPr/>
          <p:nvPr/>
        </p:nvGrpSpPr>
        <p:grpSpPr>
          <a:xfrm>
            <a:off x="8629063" y="1830613"/>
            <a:ext cx="293925" cy="1482275"/>
            <a:chOff x="1388850" y="437425"/>
            <a:chExt cx="293925" cy="1482275"/>
          </a:xfrm>
        </p:grpSpPr>
        <p:sp>
          <p:nvSpPr>
            <p:cNvPr id="55" name="Google Shape;55;p3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3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64" name="Google Shape;64;p3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3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title"/>
          </p:nvPr>
        </p:nvSpPr>
        <p:spPr>
          <a:xfrm>
            <a:off x="2551100" y="2475124"/>
            <a:ext cx="5701200" cy="7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3"/>
          <p:cNvSpPr txBox="1">
            <a:spLocks noGrp="1"/>
          </p:cNvSpPr>
          <p:nvPr>
            <p:ph type="subTitle" idx="1"/>
          </p:nvPr>
        </p:nvSpPr>
        <p:spPr>
          <a:xfrm>
            <a:off x="5067175" y="3293575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title" idx="2" hasCustomPrompt="1"/>
          </p:nvPr>
        </p:nvSpPr>
        <p:spPr>
          <a:xfrm>
            <a:off x="5661475" y="1161113"/>
            <a:ext cx="2590200" cy="13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10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None/>
              <a:defRPr sz="89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72" name="Google Shape;72;p3"/>
          <p:cNvCxnSpPr/>
          <p:nvPr/>
        </p:nvCxnSpPr>
        <p:spPr>
          <a:xfrm>
            <a:off x="8430775" y="1340125"/>
            <a:ext cx="0" cy="251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9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24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599" name="Google Shape;599;p24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4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4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4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24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24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p24"/>
          <p:cNvSpPr txBox="1">
            <a:spLocks noGrp="1"/>
          </p:cNvSpPr>
          <p:nvPr>
            <p:ph type="subTitle" idx="1"/>
          </p:nvPr>
        </p:nvSpPr>
        <p:spPr>
          <a:xfrm>
            <a:off x="713225" y="2013150"/>
            <a:ext cx="3187500" cy="11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06" name="Google Shape;606;p24"/>
          <p:cNvGrpSpPr/>
          <p:nvPr/>
        </p:nvGrpSpPr>
        <p:grpSpPr>
          <a:xfrm>
            <a:off x="201563" y="2302700"/>
            <a:ext cx="334125" cy="538100"/>
            <a:chOff x="184150" y="2302700"/>
            <a:chExt cx="334125" cy="538100"/>
          </a:xfrm>
        </p:grpSpPr>
        <p:sp>
          <p:nvSpPr>
            <p:cNvPr id="607" name="Google Shape;607;p24"/>
            <p:cNvSpPr/>
            <p:nvPr/>
          </p:nvSpPr>
          <p:spPr>
            <a:xfrm>
              <a:off x="184150" y="2302700"/>
              <a:ext cx="334125" cy="170775"/>
            </a:xfrm>
            <a:custGeom>
              <a:avLst/>
              <a:gdLst/>
              <a:ahLst/>
              <a:cxnLst/>
              <a:rect l="l" t="t" r="r" b="b"/>
              <a:pathLst>
                <a:path w="13365" h="6831" extrusionOk="0">
                  <a:moveTo>
                    <a:pt x="6544" y="1118"/>
                  </a:moveTo>
                  <a:cubicBezTo>
                    <a:pt x="8983" y="1118"/>
                    <a:pt x="10592" y="2504"/>
                    <a:pt x="11035" y="2948"/>
                  </a:cubicBezTo>
                  <a:lnTo>
                    <a:pt x="2496" y="2948"/>
                  </a:lnTo>
                  <a:cubicBezTo>
                    <a:pt x="2828" y="2504"/>
                    <a:pt x="4048" y="1118"/>
                    <a:pt x="6544" y="1118"/>
                  </a:cubicBezTo>
                  <a:close/>
                  <a:moveTo>
                    <a:pt x="10813" y="3946"/>
                  </a:moveTo>
                  <a:cubicBezTo>
                    <a:pt x="10314" y="4500"/>
                    <a:pt x="9150" y="5665"/>
                    <a:pt x="6876" y="5665"/>
                  </a:cubicBezTo>
                  <a:cubicBezTo>
                    <a:pt x="4603" y="5665"/>
                    <a:pt x="3050" y="4500"/>
                    <a:pt x="2496" y="3946"/>
                  </a:cubicBezTo>
                  <a:close/>
                  <a:moveTo>
                    <a:pt x="6916" y="1"/>
                  </a:moveTo>
                  <a:cubicBezTo>
                    <a:pt x="6811" y="1"/>
                    <a:pt x="6706" y="4"/>
                    <a:pt x="6599" y="9"/>
                  </a:cubicBezTo>
                  <a:cubicBezTo>
                    <a:pt x="3272" y="64"/>
                    <a:pt x="1608" y="2338"/>
                    <a:pt x="1165" y="2948"/>
                  </a:cubicBezTo>
                  <a:lnTo>
                    <a:pt x="0" y="2948"/>
                  </a:lnTo>
                  <a:lnTo>
                    <a:pt x="0" y="3946"/>
                  </a:lnTo>
                  <a:lnTo>
                    <a:pt x="1276" y="3946"/>
                  </a:lnTo>
                  <a:cubicBezTo>
                    <a:pt x="1823" y="4712"/>
                    <a:pt x="3722" y="6830"/>
                    <a:pt x="6759" y="6830"/>
                  </a:cubicBezTo>
                  <a:cubicBezTo>
                    <a:pt x="6798" y="6830"/>
                    <a:pt x="6837" y="6830"/>
                    <a:pt x="6876" y="6829"/>
                  </a:cubicBezTo>
                  <a:cubicBezTo>
                    <a:pt x="9982" y="6774"/>
                    <a:pt x="11645" y="4722"/>
                    <a:pt x="12200" y="3946"/>
                  </a:cubicBezTo>
                  <a:lnTo>
                    <a:pt x="13364" y="3946"/>
                  </a:lnTo>
                  <a:lnTo>
                    <a:pt x="13364" y="2948"/>
                  </a:lnTo>
                  <a:lnTo>
                    <a:pt x="12255" y="2948"/>
                  </a:lnTo>
                  <a:cubicBezTo>
                    <a:pt x="11879" y="2357"/>
                    <a:pt x="10049" y="1"/>
                    <a:pt x="6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207725" y="2782575"/>
              <a:ext cx="277275" cy="58225"/>
            </a:xfrm>
            <a:custGeom>
              <a:avLst/>
              <a:gdLst/>
              <a:ahLst/>
              <a:cxnLst/>
              <a:rect l="l" t="t" r="r" b="b"/>
              <a:pathLst>
                <a:path w="11091" h="2329" extrusionOk="0">
                  <a:moveTo>
                    <a:pt x="0" y="0"/>
                  </a:moveTo>
                  <a:lnTo>
                    <a:pt x="0" y="2329"/>
                  </a:lnTo>
                  <a:lnTo>
                    <a:pt x="11090" y="2329"/>
                  </a:lnTo>
                  <a:lnTo>
                    <a:pt x="110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390700" y="268412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80"/>
                  </a:lnTo>
                  <a:lnTo>
                    <a:pt x="1221" y="5380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203550" y="2588475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24"/>
          <p:cNvGrpSpPr/>
          <p:nvPr/>
        </p:nvGrpSpPr>
        <p:grpSpPr>
          <a:xfrm>
            <a:off x="8608963" y="2302700"/>
            <a:ext cx="334125" cy="538100"/>
            <a:chOff x="184150" y="2302700"/>
            <a:chExt cx="334125" cy="538100"/>
          </a:xfrm>
        </p:grpSpPr>
        <p:sp>
          <p:nvSpPr>
            <p:cNvPr id="612" name="Google Shape;612;p24"/>
            <p:cNvSpPr/>
            <p:nvPr/>
          </p:nvSpPr>
          <p:spPr>
            <a:xfrm>
              <a:off x="184150" y="2302700"/>
              <a:ext cx="334125" cy="170775"/>
            </a:xfrm>
            <a:custGeom>
              <a:avLst/>
              <a:gdLst/>
              <a:ahLst/>
              <a:cxnLst/>
              <a:rect l="l" t="t" r="r" b="b"/>
              <a:pathLst>
                <a:path w="13365" h="6831" extrusionOk="0">
                  <a:moveTo>
                    <a:pt x="6544" y="1118"/>
                  </a:moveTo>
                  <a:cubicBezTo>
                    <a:pt x="8983" y="1118"/>
                    <a:pt x="10592" y="2504"/>
                    <a:pt x="11035" y="2948"/>
                  </a:cubicBezTo>
                  <a:lnTo>
                    <a:pt x="2496" y="2948"/>
                  </a:lnTo>
                  <a:cubicBezTo>
                    <a:pt x="2828" y="2504"/>
                    <a:pt x="4048" y="1118"/>
                    <a:pt x="6544" y="1118"/>
                  </a:cubicBezTo>
                  <a:close/>
                  <a:moveTo>
                    <a:pt x="10813" y="3946"/>
                  </a:moveTo>
                  <a:cubicBezTo>
                    <a:pt x="10314" y="4500"/>
                    <a:pt x="9150" y="5665"/>
                    <a:pt x="6876" y="5665"/>
                  </a:cubicBezTo>
                  <a:cubicBezTo>
                    <a:pt x="4603" y="5665"/>
                    <a:pt x="3050" y="4500"/>
                    <a:pt x="2496" y="3946"/>
                  </a:cubicBezTo>
                  <a:close/>
                  <a:moveTo>
                    <a:pt x="6916" y="1"/>
                  </a:moveTo>
                  <a:cubicBezTo>
                    <a:pt x="6811" y="1"/>
                    <a:pt x="6706" y="4"/>
                    <a:pt x="6599" y="9"/>
                  </a:cubicBezTo>
                  <a:cubicBezTo>
                    <a:pt x="3272" y="64"/>
                    <a:pt x="1608" y="2338"/>
                    <a:pt x="1165" y="2948"/>
                  </a:cubicBezTo>
                  <a:lnTo>
                    <a:pt x="0" y="2948"/>
                  </a:lnTo>
                  <a:lnTo>
                    <a:pt x="0" y="3946"/>
                  </a:lnTo>
                  <a:lnTo>
                    <a:pt x="1276" y="3946"/>
                  </a:lnTo>
                  <a:cubicBezTo>
                    <a:pt x="1823" y="4712"/>
                    <a:pt x="3722" y="6830"/>
                    <a:pt x="6759" y="6830"/>
                  </a:cubicBezTo>
                  <a:cubicBezTo>
                    <a:pt x="6798" y="6830"/>
                    <a:pt x="6837" y="6830"/>
                    <a:pt x="6876" y="6829"/>
                  </a:cubicBezTo>
                  <a:cubicBezTo>
                    <a:pt x="9982" y="6774"/>
                    <a:pt x="11645" y="4722"/>
                    <a:pt x="12200" y="3946"/>
                  </a:cubicBezTo>
                  <a:lnTo>
                    <a:pt x="13364" y="3946"/>
                  </a:lnTo>
                  <a:lnTo>
                    <a:pt x="13364" y="2948"/>
                  </a:lnTo>
                  <a:lnTo>
                    <a:pt x="12255" y="2948"/>
                  </a:lnTo>
                  <a:cubicBezTo>
                    <a:pt x="11879" y="2357"/>
                    <a:pt x="10049" y="1"/>
                    <a:pt x="6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207725" y="2782575"/>
              <a:ext cx="277275" cy="58225"/>
            </a:xfrm>
            <a:custGeom>
              <a:avLst/>
              <a:gdLst/>
              <a:ahLst/>
              <a:cxnLst/>
              <a:rect l="l" t="t" r="r" b="b"/>
              <a:pathLst>
                <a:path w="11091" h="2329" extrusionOk="0">
                  <a:moveTo>
                    <a:pt x="0" y="0"/>
                  </a:moveTo>
                  <a:lnTo>
                    <a:pt x="0" y="2329"/>
                  </a:lnTo>
                  <a:lnTo>
                    <a:pt x="11090" y="2329"/>
                  </a:lnTo>
                  <a:lnTo>
                    <a:pt x="110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390700" y="268412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80"/>
                  </a:lnTo>
                  <a:lnTo>
                    <a:pt x="1221" y="5380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203550" y="2588475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5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618" name="Google Shape;618;p25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619" name="Google Shape;619;p25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5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5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5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25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" name="Google Shape;624;p25"/>
          <p:cNvGrpSpPr/>
          <p:nvPr/>
        </p:nvGrpSpPr>
        <p:grpSpPr>
          <a:xfrm>
            <a:off x="189450" y="1885413"/>
            <a:ext cx="358350" cy="1372650"/>
            <a:chOff x="5731400" y="456925"/>
            <a:chExt cx="358350" cy="1372650"/>
          </a:xfrm>
        </p:grpSpPr>
        <p:sp>
          <p:nvSpPr>
            <p:cNvPr id="625" name="Google Shape;625;p25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5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5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5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5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5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25"/>
          <p:cNvGrpSpPr/>
          <p:nvPr/>
        </p:nvGrpSpPr>
        <p:grpSpPr>
          <a:xfrm>
            <a:off x="8629063" y="1830613"/>
            <a:ext cx="293925" cy="1482275"/>
            <a:chOff x="1388850" y="437425"/>
            <a:chExt cx="293925" cy="1482275"/>
          </a:xfrm>
        </p:grpSpPr>
        <p:sp>
          <p:nvSpPr>
            <p:cNvPr id="637" name="Google Shape;637;p25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5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5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5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5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5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5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5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"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6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647" name="Google Shape;647;p26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648" name="Google Shape;648;p26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6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6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6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" name="Google Shape;652;p26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" name="Google Shape;653;p26"/>
          <p:cNvGrpSpPr/>
          <p:nvPr/>
        </p:nvGrpSpPr>
        <p:grpSpPr>
          <a:xfrm>
            <a:off x="201550" y="1827100"/>
            <a:ext cx="334125" cy="1489300"/>
            <a:chOff x="171825" y="889675"/>
            <a:chExt cx="334125" cy="1489300"/>
          </a:xfrm>
        </p:grpSpPr>
        <p:sp>
          <p:nvSpPr>
            <p:cNvPr id="654" name="Google Shape;654;p26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6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6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6"/>
            <p:cNvSpPr/>
            <p:nvPr/>
          </p:nvSpPr>
          <p:spPr>
            <a:xfrm>
              <a:off x="171825" y="1646900"/>
              <a:ext cx="334125" cy="172050"/>
            </a:xfrm>
            <a:custGeom>
              <a:avLst/>
              <a:gdLst/>
              <a:ahLst/>
              <a:cxnLst/>
              <a:rect l="l" t="t" r="r" b="b"/>
              <a:pathLst>
                <a:path w="13365" h="6882" extrusionOk="0">
                  <a:moveTo>
                    <a:pt x="6600" y="1224"/>
                  </a:moveTo>
                  <a:cubicBezTo>
                    <a:pt x="9095" y="1224"/>
                    <a:pt x="10703" y="2610"/>
                    <a:pt x="11091" y="3054"/>
                  </a:cubicBezTo>
                  <a:lnTo>
                    <a:pt x="2552" y="3054"/>
                  </a:lnTo>
                  <a:cubicBezTo>
                    <a:pt x="2829" y="2610"/>
                    <a:pt x="4049" y="1224"/>
                    <a:pt x="6600" y="1224"/>
                  </a:cubicBezTo>
                  <a:close/>
                  <a:moveTo>
                    <a:pt x="10814" y="3997"/>
                  </a:moveTo>
                  <a:cubicBezTo>
                    <a:pt x="10426" y="4551"/>
                    <a:pt x="9206" y="5716"/>
                    <a:pt x="6877" y="5716"/>
                  </a:cubicBezTo>
                  <a:cubicBezTo>
                    <a:pt x="4603" y="5716"/>
                    <a:pt x="3051" y="4551"/>
                    <a:pt x="2496" y="3997"/>
                  </a:cubicBezTo>
                  <a:close/>
                  <a:moveTo>
                    <a:pt x="6814" y="1"/>
                  </a:moveTo>
                  <a:cubicBezTo>
                    <a:pt x="6743" y="1"/>
                    <a:pt x="6672" y="2"/>
                    <a:pt x="6600" y="4"/>
                  </a:cubicBezTo>
                  <a:cubicBezTo>
                    <a:pt x="3273" y="60"/>
                    <a:pt x="1609" y="2389"/>
                    <a:pt x="1165" y="2998"/>
                  </a:cubicBezTo>
                  <a:lnTo>
                    <a:pt x="1" y="2998"/>
                  </a:lnTo>
                  <a:lnTo>
                    <a:pt x="1" y="3997"/>
                  </a:lnTo>
                  <a:lnTo>
                    <a:pt x="1276" y="3997"/>
                  </a:lnTo>
                  <a:cubicBezTo>
                    <a:pt x="1824" y="4709"/>
                    <a:pt x="3724" y="6881"/>
                    <a:pt x="6763" y="6881"/>
                  </a:cubicBezTo>
                  <a:cubicBezTo>
                    <a:pt x="6800" y="6881"/>
                    <a:pt x="6839" y="6881"/>
                    <a:pt x="6877" y="6880"/>
                  </a:cubicBezTo>
                  <a:cubicBezTo>
                    <a:pt x="9982" y="6825"/>
                    <a:pt x="11646" y="4717"/>
                    <a:pt x="12200" y="3997"/>
                  </a:cubicBezTo>
                  <a:lnTo>
                    <a:pt x="13365" y="3997"/>
                  </a:lnTo>
                  <a:lnTo>
                    <a:pt x="13365" y="2998"/>
                  </a:lnTo>
                  <a:lnTo>
                    <a:pt x="12256" y="2998"/>
                  </a:lnTo>
                  <a:cubicBezTo>
                    <a:pt x="11876" y="2402"/>
                    <a:pt x="10010" y="1"/>
                    <a:pt x="6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6"/>
            <p:cNvSpPr/>
            <p:nvPr/>
          </p:nvSpPr>
          <p:spPr>
            <a:xfrm>
              <a:off x="205100" y="18896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6"/>
            <p:cNvSpPr/>
            <p:nvPr/>
          </p:nvSpPr>
          <p:spPr>
            <a:xfrm>
              <a:off x="205100" y="23443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6"/>
            <p:cNvSpPr/>
            <p:nvPr/>
          </p:nvSpPr>
          <p:spPr>
            <a:xfrm>
              <a:off x="257775" y="2129425"/>
              <a:ext cx="120650" cy="34675"/>
            </a:xfrm>
            <a:custGeom>
              <a:avLst/>
              <a:gdLst/>
              <a:ahLst/>
              <a:cxnLst/>
              <a:rect l="l" t="t" r="r" b="b"/>
              <a:pathLst>
                <a:path w="4826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4825" y="1386"/>
                  </a:lnTo>
                  <a:lnTo>
                    <a:pt x="4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6"/>
            <p:cNvSpPr/>
            <p:nvPr/>
          </p:nvSpPr>
          <p:spPr>
            <a:xfrm>
              <a:off x="257775" y="2261100"/>
              <a:ext cx="188575" cy="34700"/>
            </a:xfrm>
            <a:custGeom>
              <a:avLst/>
              <a:gdLst/>
              <a:ahLst/>
              <a:cxnLst/>
              <a:rect l="l" t="t" r="r" b="b"/>
              <a:pathLst>
                <a:path w="7543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7542" y="1387"/>
                  </a:ln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6"/>
            <p:cNvSpPr/>
            <p:nvPr/>
          </p:nvSpPr>
          <p:spPr>
            <a:xfrm>
              <a:off x="413050" y="2129425"/>
              <a:ext cx="34675" cy="162200"/>
            </a:xfrm>
            <a:custGeom>
              <a:avLst/>
              <a:gdLst/>
              <a:ahLst/>
              <a:cxnLst/>
              <a:rect l="l" t="t" r="r" b="b"/>
              <a:pathLst>
                <a:path w="1387" h="6488" extrusionOk="0">
                  <a:moveTo>
                    <a:pt x="0" y="0"/>
                  </a:moveTo>
                  <a:lnTo>
                    <a:pt x="0" y="6488"/>
                  </a:lnTo>
                  <a:lnTo>
                    <a:pt x="1387" y="64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6"/>
            <p:cNvSpPr/>
            <p:nvPr/>
          </p:nvSpPr>
          <p:spPr>
            <a:xfrm>
              <a:off x="257775" y="2144675"/>
              <a:ext cx="34700" cy="146950"/>
            </a:xfrm>
            <a:custGeom>
              <a:avLst/>
              <a:gdLst/>
              <a:ahLst/>
              <a:cxnLst/>
              <a:rect l="l" t="t" r="r" b="b"/>
              <a:pathLst>
                <a:path w="1388" h="5878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6"/>
            <p:cNvSpPr/>
            <p:nvPr/>
          </p:nvSpPr>
          <p:spPr>
            <a:xfrm>
              <a:off x="345125" y="2146050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0" y="1"/>
                  </a:moveTo>
                  <a:lnTo>
                    <a:pt x="0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207875" y="1967225"/>
              <a:ext cx="289750" cy="90125"/>
            </a:xfrm>
            <a:custGeom>
              <a:avLst/>
              <a:gdLst/>
              <a:ahLst/>
              <a:cxnLst/>
              <a:rect l="l" t="t" r="r" b="b"/>
              <a:pathLst>
                <a:path w="11590" h="3605" extrusionOk="0">
                  <a:moveTo>
                    <a:pt x="10924" y="0"/>
                  </a:moveTo>
                  <a:cubicBezTo>
                    <a:pt x="10924" y="0"/>
                    <a:pt x="8984" y="2717"/>
                    <a:pt x="7320" y="2717"/>
                  </a:cubicBezTo>
                  <a:cubicBezTo>
                    <a:pt x="5657" y="2717"/>
                    <a:pt x="5934" y="278"/>
                    <a:pt x="3827" y="278"/>
                  </a:cubicBezTo>
                  <a:cubicBezTo>
                    <a:pt x="2052" y="278"/>
                    <a:pt x="1" y="2995"/>
                    <a:pt x="1" y="2995"/>
                  </a:cubicBezTo>
                  <a:lnTo>
                    <a:pt x="832" y="3549"/>
                  </a:lnTo>
                  <a:cubicBezTo>
                    <a:pt x="832" y="3549"/>
                    <a:pt x="2440" y="1276"/>
                    <a:pt x="3827" y="1276"/>
                  </a:cubicBezTo>
                  <a:cubicBezTo>
                    <a:pt x="5213" y="1276"/>
                    <a:pt x="5435" y="3605"/>
                    <a:pt x="7209" y="3605"/>
                  </a:cubicBezTo>
                  <a:cubicBezTo>
                    <a:pt x="9871" y="3605"/>
                    <a:pt x="11590" y="777"/>
                    <a:pt x="11590" y="777"/>
                  </a:cubicBezTo>
                  <a:lnTo>
                    <a:pt x="10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26"/>
          <p:cNvGrpSpPr/>
          <p:nvPr/>
        </p:nvGrpSpPr>
        <p:grpSpPr>
          <a:xfrm>
            <a:off x="8593450" y="1796288"/>
            <a:ext cx="365150" cy="1550925"/>
            <a:chOff x="916850" y="790075"/>
            <a:chExt cx="365150" cy="1550925"/>
          </a:xfrm>
        </p:grpSpPr>
        <p:sp>
          <p:nvSpPr>
            <p:cNvPr id="667" name="Google Shape;667;p26"/>
            <p:cNvSpPr/>
            <p:nvPr/>
          </p:nvSpPr>
          <p:spPr>
            <a:xfrm>
              <a:off x="932775" y="2106100"/>
              <a:ext cx="342425" cy="234900"/>
            </a:xfrm>
            <a:custGeom>
              <a:avLst/>
              <a:gdLst/>
              <a:ahLst/>
              <a:cxnLst/>
              <a:rect l="l" t="t" r="r" b="b"/>
              <a:pathLst>
                <a:path w="13697" h="9396" extrusionOk="0">
                  <a:moveTo>
                    <a:pt x="3438" y="639"/>
                  </a:moveTo>
                  <a:cubicBezTo>
                    <a:pt x="2994" y="972"/>
                    <a:pt x="2828" y="1471"/>
                    <a:pt x="2828" y="2025"/>
                  </a:cubicBezTo>
                  <a:cubicBezTo>
                    <a:pt x="2828" y="2580"/>
                    <a:pt x="2994" y="3079"/>
                    <a:pt x="3438" y="3356"/>
                  </a:cubicBezTo>
                  <a:cubicBezTo>
                    <a:pt x="2828" y="3190"/>
                    <a:pt x="2385" y="2968"/>
                    <a:pt x="2107" y="2913"/>
                  </a:cubicBezTo>
                  <a:cubicBezTo>
                    <a:pt x="1442" y="2691"/>
                    <a:pt x="832" y="2857"/>
                    <a:pt x="832" y="2524"/>
                  </a:cubicBezTo>
                  <a:cubicBezTo>
                    <a:pt x="832" y="2247"/>
                    <a:pt x="1165" y="2303"/>
                    <a:pt x="1497" y="2081"/>
                  </a:cubicBezTo>
                  <a:cubicBezTo>
                    <a:pt x="2052" y="1748"/>
                    <a:pt x="2662" y="972"/>
                    <a:pt x="3216" y="695"/>
                  </a:cubicBezTo>
                  <a:cubicBezTo>
                    <a:pt x="3327" y="695"/>
                    <a:pt x="3383" y="639"/>
                    <a:pt x="3438" y="639"/>
                  </a:cubicBezTo>
                  <a:close/>
                  <a:moveTo>
                    <a:pt x="5712" y="750"/>
                  </a:moveTo>
                  <a:cubicBezTo>
                    <a:pt x="7819" y="1526"/>
                    <a:pt x="8706" y="2635"/>
                    <a:pt x="8706" y="2635"/>
                  </a:cubicBezTo>
                  <a:cubicBezTo>
                    <a:pt x="8706" y="2635"/>
                    <a:pt x="7375" y="3689"/>
                    <a:pt x="5601" y="3689"/>
                  </a:cubicBezTo>
                  <a:lnTo>
                    <a:pt x="5323" y="3689"/>
                  </a:lnTo>
                  <a:cubicBezTo>
                    <a:pt x="5933" y="3412"/>
                    <a:pt x="6266" y="2802"/>
                    <a:pt x="6266" y="2081"/>
                  </a:cubicBezTo>
                  <a:cubicBezTo>
                    <a:pt x="6266" y="1526"/>
                    <a:pt x="6100" y="1138"/>
                    <a:pt x="5656" y="750"/>
                  </a:cubicBezTo>
                  <a:close/>
                  <a:moveTo>
                    <a:pt x="4500" y="0"/>
                  </a:moveTo>
                  <a:cubicBezTo>
                    <a:pt x="3573" y="0"/>
                    <a:pt x="2695" y="340"/>
                    <a:pt x="1996" y="1138"/>
                  </a:cubicBezTo>
                  <a:cubicBezTo>
                    <a:pt x="1165" y="2025"/>
                    <a:pt x="0" y="1970"/>
                    <a:pt x="0" y="2635"/>
                  </a:cubicBezTo>
                  <a:cubicBezTo>
                    <a:pt x="0" y="3190"/>
                    <a:pt x="887" y="3134"/>
                    <a:pt x="1442" y="3245"/>
                  </a:cubicBezTo>
                  <a:cubicBezTo>
                    <a:pt x="1719" y="3356"/>
                    <a:pt x="2274" y="3634"/>
                    <a:pt x="3161" y="3911"/>
                  </a:cubicBezTo>
                  <a:cubicBezTo>
                    <a:pt x="3161" y="4077"/>
                    <a:pt x="3161" y="4465"/>
                    <a:pt x="3050" y="4798"/>
                  </a:cubicBezTo>
                  <a:cubicBezTo>
                    <a:pt x="2773" y="5297"/>
                    <a:pt x="1775" y="5408"/>
                    <a:pt x="1775" y="5408"/>
                  </a:cubicBezTo>
                  <a:cubicBezTo>
                    <a:pt x="1775" y="5408"/>
                    <a:pt x="2773" y="5741"/>
                    <a:pt x="2773" y="6572"/>
                  </a:cubicBezTo>
                  <a:lnTo>
                    <a:pt x="2773" y="8680"/>
                  </a:lnTo>
                  <a:cubicBezTo>
                    <a:pt x="2773" y="9177"/>
                    <a:pt x="2940" y="9395"/>
                    <a:pt x="3124" y="9395"/>
                  </a:cubicBezTo>
                  <a:cubicBezTo>
                    <a:pt x="3351" y="9395"/>
                    <a:pt x="3604" y="9064"/>
                    <a:pt x="3604" y="8513"/>
                  </a:cubicBezTo>
                  <a:cubicBezTo>
                    <a:pt x="3604" y="7515"/>
                    <a:pt x="3937" y="4909"/>
                    <a:pt x="3993" y="4188"/>
                  </a:cubicBezTo>
                  <a:cubicBezTo>
                    <a:pt x="4048" y="4188"/>
                    <a:pt x="4214" y="4243"/>
                    <a:pt x="4270" y="4243"/>
                  </a:cubicBezTo>
                  <a:cubicBezTo>
                    <a:pt x="4547" y="4909"/>
                    <a:pt x="5712" y="7016"/>
                    <a:pt x="8373" y="8458"/>
                  </a:cubicBezTo>
                  <a:cubicBezTo>
                    <a:pt x="9538" y="9103"/>
                    <a:pt x="10430" y="9342"/>
                    <a:pt x="11102" y="9342"/>
                  </a:cubicBezTo>
                  <a:cubicBezTo>
                    <a:pt x="12220" y="9342"/>
                    <a:pt x="12726" y="8679"/>
                    <a:pt x="12865" y="8125"/>
                  </a:cubicBezTo>
                  <a:cubicBezTo>
                    <a:pt x="13109" y="7345"/>
                    <a:pt x="12881" y="6051"/>
                    <a:pt x="11767" y="6051"/>
                  </a:cubicBezTo>
                  <a:cubicBezTo>
                    <a:pt x="11614" y="6051"/>
                    <a:pt x="11444" y="6075"/>
                    <a:pt x="11257" y="6129"/>
                  </a:cubicBezTo>
                  <a:cubicBezTo>
                    <a:pt x="9981" y="6462"/>
                    <a:pt x="10536" y="7903"/>
                    <a:pt x="10536" y="7903"/>
                  </a:cubicBezTo>
                  <a:cubicBezTo>
                    <a:pt x="10536" y="7903"/>
                    <a:pt x="10585" y="6724"/>
                    <a:pt x="11469" y="6724"/>
                  </a:cubicBezTo>
                  <a:cubicBezTo>
                    <a:pt x="11524" y="6724"/>
                    <a:pt x="11583" y="6729"/>
                    <a:pt x="11645" y="6739"/>
                  </a:cubicBezTo>
                  <a:cubicBezTo>
                    <a:pt x="12665" y="6841"/>
                    <a:pt x="12325" y="8725"/>
                    <a:pt x="10969" y="8725"/>
                  </a:cubicBezTo>
                  <a:cubicBezTo>
                    <a:pt x="10851" y="8725"/>
                    <a:pt x="10725" y="8711"/>
                    <a:pt x="10591" y="8680"/>
                  </a:cubicBezTo>
                  <a:cubicBezTo>
                    <a:pt x="8928" y="8236"/>
                    <a:pt x="7541" y="7571"/>
                    <a:pt x="5989" y="5685"/>
                  </a:cubicBezTo>
                  <a:cubicBezTo>
                    <a:pt x="5545" y="5131"/>
                    <a:pt x="5323" y="4632"/>
                    <a:pt x="5157" y="4354"/>
                  </a:cubicBezTo>
                  <a:lnTo>
                    <a:pt x="5878" y="4354"/>
                  </a:lnTo>
                  <a:cubicBezTo>
                    <a:pt x="8318" y="4243"/>
                    <a:pt x="9150" y="3245"/>
                    <a:pt x="9150" y="3245"/>
                  </a:cubicBezTo>
                  <a:lnTo>
                    <a:pt x="13697" y="3245"/>
                  </a:lnTo>
                  <a:lnTo>
                    <a:pt x="13697" y="2136"/>
                  </a:lnTo>
                  <a:lnTo>
                    <a:pt x="9205" y="2136"/>
                  </a:lnTo>
                  <a:cubicBezTo>
                    <a:pt x="9205" y="1970"/>
                    <a:pt x="7874" y="1027"/>
                    <a:pt x="6377" y="417"/>
                  </a:cubicBezTo>
                  <a:cubicBezTo>
                    <a:pt x="5756" y="151"/>
                    <a:pt x="5117" y="0"/>
                    <a:pt x="4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916850" y="2040225"/>
              <a:ext cx="358350" cy="59675"/>
            </a:xfrm>
            <a:custGeom>
              <a:avLst/>
              <a:gdLst/>
              <a:ahLst/>
              <a:cxnLst/>
              <a:rect l="l" t="t" r="r" b="b"/>
              <a:pathLst>
                <a:path w="14334" h="2387" extrusionOk="0">
                  <a:moveTo>
                    <a:pt x="5012" y="0"/>
                  </a:moveTo>
                  <a:cubicBezTo>
                    <a:pt x="4958" y="0"/>
                    <a:pt x="4905" y="1"/>
                    <a:pt x="4851" y="3"/>
                  </a:cubicBezTo>
                  <a:cubicBezTo>
                    <a:pt x="3022" y="169"/>
                    <a:pt x="1081" y="1001"/>
                    <a:pt x="526" y="1389"/>
                  </a:cubicBezTo>
                  <a:cubicBezTo>
                    <a:pt x="107" y="1622"/>
                    <a:pt x="1" y="2050"/>
                    <a:pt x="404" y="2050"/>
                  </a:cubicBezTo>
                  <a:cubicBezTo>
                    <a:pt x="481" y="2050"/>
                    <a:pt x="577" y="2034"/>
                    <a:pt x="693" y="1999"/>
                  </a:cubicBezTo>
                  <a:cubicBezTo>
                    <a:pt x="1358" y="1832"/>
                    <a:pt x="2966" y="834"/>
                    <a:pt x="4907" y="779"/>
                  </a:cubicBezTo>
                  <a:cubicBezTo>
                    <a:pt x="4965" y="777"/>
                    <a:pt x="5023" y="776"/>
                    <a:pt x="5080" y="776"/>
                  </a:cubicBezTo>
                  <a:cubicBezTo>
                    <a:pt x="6928" y="776"/>
                    <a:pt x="8220" y="1622"/>
                    <a:pt x="9565" y="1999"/>
                  </a:cubicBezTo>
                  <a:cubicBezTo>
                    <a:pt x="10729" y="2387"/>
                    <a:pt x="13668" y="2387"/>
                    <a:pt x="14334" y="2387"/>
                  </a:cubicBezTo>
                  <a:lnTo>
                    <a:pt x="14334" y="1666"/>
                  </a:lnTo>
                  <a:cubicBezTo>
                    <a:pt x="13557" y="1666"/>
                    <a:pt x="10452" y="1555"/>
                    <a:pt x="9676" y="1278"/>
                  </a:cubicBezTo>
                  <a:cubicBezTo>
                    <a:pt x="8600" y="848"/>
                    <a:pt x="6742" y="0"/>
                    <a:pt x="5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932775" y="1212675"/>
              <a:ext cx="349225" cy="252325"/>
            </a:xfrm>
            <a:custGeom>
              <a:avLst/>
              <a:gdLst/>
              <a:ahLst/>
              <a:cxnLst/>
              <a:rect l="l" t="t" r="r" b="b"/>
              <a:pathLst>
                <a:path w="13969" h="10093" extrusionOk="0">
                  <a:moveTo>
                    <a:pt x="6377" y="1775"/>
                  </a:moveTo>
                  <a:cubicBezTo>
                    <a:pt x="8151" y="1775"/>
                    <a:pt x="9593" y="3216"/>
                    <a:pt x="9593" y="5046"/>
                  </a:cubicBezTo>
                  <a:cubicBezTo>
                    <a:pt x="9704" y="6821"/>
                    <a:pt x="8207" y="8318"/>
                    <a:pt x="6377" y="8318"/>
                  </a:cubicBezTo>
                  <a:cubicBezTo>
                    <a:pt x="4547" y="8318"/>
                    <a:pt x="3105" y="6821"/>
                    <a:pt x="3105" y="5046"/>
                  </a:cubicBezTo>
                  <a:cubicBezTo>
                    <a:pt x="3105" y="3216"/>
                    <a:pt x="4547" y="1775"/>
                    <a:pt x="6377" y="1775"/>
                  </a:cubicBezTo>
                  <a:close/>
                  <a:moveTo>
                    <a:pt x="6377" y="0"/>
                  </a:moveTo>
                  <a:cubicBezTo>
                    <a:pt x="3494" y="0"/>
                    <a:pt x="1220" y="2218"/>
                    <a:pt x="1220" y="5046"/>
                  </a:cubicBezTo>
                  <a:cubicBezTo>
                    <a:pt x="1220" y="5046"/>
                    <a:pt x="1220" y="6377"/>
                    <a:pt x="998" y="7597"/>
                  </a:cubicBezTo>
                  <a:cubicBezTo>
                    <a:pt x="832" y="8872"/>
                    <a:pt x="0" y="10092"/>
                    <a:pt x="0" y="10092"/>
                  </a:cubicBezTo>
                  <a:cubicBezTo>
                    <a:pt x="0" y="10092"/>
                    <a:pt x="1109" y="9261"/>
                    <a:pt x="1719" y="7098"/>
                  </a:cubicBezTo>
                  <a:cubicBezTo>
                    <a:pt x="2551" y="8872"/>
                    <a:pt x="4270" y="10092"/>
                    <a:pt x="6377" y="10092"/>
                  </a:cubicBezTo>
                  <a:cubicBezTo>
                    <a:pt x="8041" y="10092"/>
                    <a:pt x="9538" y="9261"/>
                    <a:pt x="10425" y="8041"/>
                  </a:cubicBezTo>
                  <a:cubicBezTo>
                    <a:pt x="10591" y="8429"/>
                    <a:pt x="10813" y="8928"/>
                    <a:pt x="11478" y="9094"/>
                  </a:cubicBezTo>
                  <a:cubicBezTo>
                    <a:pt x="11660" y="9157"/>
                    <a:pt x="11819" y="9186"/>
                    <a:pt x="11959" y="9186"/>
                  </a:cubicBezTo>
                  <a:cubicBezTo>
                    <a:pt x="12800" y="9186"/>
                    <a:pt x="12936" y="8160"/>
                    <a:pt x="13031" y="7542"/>
                  </a:cubicBezTo>
                  <a:cubicBezTo>
                    <a:pt x="13087" y="6765"/>
                    <a:pt x="12366" y="6488"/>
                    <a:pt x="12588" y="6322"/>
                  </a:cubicBezTo>
                  <a:cubicBezTo>
                    <a:pt x="12615" y="6303"/>
                    <a:pt x="12646" y="6295"/>
                    <a:pt x="12680" y="6295"/>
                  </a:cubicBezTo>
                  <a:cubicBezTo>
                    <a:pt x="12849" y="6295"/>
                    <a:pt x="13096" y="6488"/>
                    <a:pt x="13419" y="6488"/>
                  </a:cubicBezTo>
                  <a:cubicBezTo>
                    <a:pt x="13443" y="6491"/>
                    <a:pt x="13466" y="6492"/>
                    <a:pt x="13488" y="6492"/>
                  </a:cubicBezTo>
                  <a:cubicBezTo>
                    <a:pt x="13923" y="6492"/>
                    <a:pt x="13969" y="5989"/>
                    <a:pt x="13863" y="5989"/>
                  </a:cubicBezTo>
                  <a:lnTo>
                    <a:pt x="12643" y="5989"/>
                  </a:lnTo>
                  <a:cubicBezTo>
                    <a:pt x="12088" y="5989"/>
                    <a:pt x="11700" y="6765"/>
                    <a:pt x="11811" y="7375"/>
                  </a:cubicBezTo>
                  <a:cubicBezTo>
                    <a:pt x="11956" y="7955"/>
                    <a:pt x="12227" y="8703"/>
                    <a:pt x="11745" y="8703"/>
                  </a:cubicBezTo>
                  <a:cubicBezTo>
                    <a:pt x="11674" y="8703"/>
                    <a:pt x="11586" y="8686"/>
                    <a:pt x="11478" y="8651"/>
                  </a:cubicBezTo>
                  <a:cubicBezTo>
                    <a:pt x="10979" y="8429"/>
                    <a:pt x="10979" y="7763"/>
                    <a:pt x="10979" y="7209"/>
                  </a:cubicBezTo>
                  <a:cubicBezTo>
                    <a:pt x="11257" y="6543"/>
                    <a:pt x="11478" y="5823"/>
                    <a:pt x="11478" y="5102"/>
                  </a:cubicBezTo>
                  <a:cubicBezTo>
                    <a:pt x="11478" y="2274"/>
                    <a:pt x="9205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966025" y="790075"/>
              <a:ext cx="270350" cy="328600"/>
            </a:xfrm>
            <a:custGeom>
              <a:avLst/>
              <a:gdLst/>
              <a:ahLst/>
              <a:cxnLst/>
              <a:rect l="l" t="t" r="r" b="b"/>
              <a:pathLst>
                <a:path w="10814" h="13144" extrusionOk="0">
                  <a:moveTo>
                    <a:pt x="8327" y="0"/>
                  </a:moveTo>
                  <a:cubicBezTo>
                    <a:pt x="7919" y="0"/>
                    <a:pt x="7498" y="105"/>
                    <a:pt x="7099" y="324"/>
                  </a:cubicBezTo>
                  <a:cubicBezTo>
                    <a:pt x="5768" y="1101"/>
                    <a:pt x="5657" y="2930"/>
                    <a:pt x="5324" y="4261"/>
                  </a:cubicBezTo>
                  <a:cubicBezTo>
                    <a:pt x="5102" y="5093"/>
                    <a:pt x="4881" y="5980"/>
                    <a:pt x="4603" y="6757"/>
                  </a:cubicBezTo>
                  <a:cubicBezTo>
                    <a:pt x="4215" y="7866"/>
                    <a:pt x="3439" y="8753"/>
                    <a:pt x="2607" y="9585"/>
                  </a:cubicBezTo>
                  <a:cubicBezTo>
                    <a:pt x="1997" y="10250"/>
                    <a:pt x="1" y="11636"/>
                    <a:pt x="500" y="12246"/>
                  </a:cubicBezTo>
                  <a:cubicBezTo>
                    <a:pt x="610" y="12401"/>
                    <a:pt x="755" y="12467"/>
                    <a:pt x="925" y="12467"/>
                  </a:cubicBezTo>
                  <a:cubicBezTo>
                    <a:pt x="1183" y="12467"/>
                    <a:pt x="1497" y="12314"/>
                    <a:pt x="1831" y="12080"/>
                  </a:cubicBezTo>
                  <a:cubicBezTo>
                    <a:pt x="2330" y="11747"/>
                    <a:pt x="2718" y="11415"/>
                    <a:pt x="3162" y="10971"/>
                  </a:cubicBezTo>
                  <a:cubicBezTo>
                    <a:pt x="3399" y="10734"/>
                    <a:pt x="3823" y="10476"/>
                    <a:pt x="4294" y="10476"/>
                  </a:cubicBezTo>
                  <a:cubicBezTo>
                    <a:pt x="4593" y="10476"/>
                    <a:pt x="4912" y="10580"/>
                    <a:pt x="5213" y="10860"/>
                  </a:cubicBezTo>
                  <a:cubicBezTo>
                    <a:pt x="5657" y="11248"/>
                    <a:pt x="5657" y="12357"/>
                    <a:pt x="5712" y="12912"/>
                  </a:cubicBezTo>
                  <a:cubicBezTo>
                    <a:pt x="5712" y="13003"/>
                    <a:pt x="5812" y="13143"/>
                    <a:pt x="5938" y="13143"/>
                  </a:cubicBezTo>
                  <a:cubicBezTo>
                    <a:pt x="6043" y="13143"/>
                    <a:pt x="6166" y="13047"/>
                    <a:pt x="6267" y="12745"/>
                  </a:cubicBezTo>
                  <a:cubicBezTo>
                    <a:pt x="6433" y="12302"/>
                    <a:pt x="6544" y="11137"/>
                    <a:pt x="6600" y="11137"/>
                  </a:cubicBezTo>
                  <a:cubicBezTo>
                    <a:pt x="6706" y="10959"/>
                    <a:pt x="6768" y="10804"/>
                    <a:pt x="6871" y="10804"/>
                  </a:cubicBezTo>
                  <a:cubicBezTo>
                    <a:pt x="6929" y="10804"/>
                    <a:pt x="7000" y="10852"/>
                    <a:pt x="7099" y="10971"/>
                  </a:cubicBezTo>
                  <a:cubicBezTo>
                    <a:pt x="7099" y="11137"/>
                    <a:pt x="7653" y="12524"/>
                    <a:pt x="7875" y="12912"/>
                  </a:cubicBezTo>
                  <a:cubicBezTo>
                    <a:pt x="7899" y="13009"/>
                    <a:pt x="8030" y="13053"/>
                    <a:pt x="8165" y="13053"/>
                  </a:cubicBezTo>
                  <a:cubicBezTo>
                    <a:pt x="8337" y="13053"/>
                    <a:pt x="8516" y="12981"/>
                    <a:pt x="8485" y="12856"/>
                  </a:cubicBezTo>
                  <a:cubicBezTo>
                    <a:pt x="8208" y="12246"/>
                    <a:pt x="7930" y="11415"/>
                    <a:pt x="7875" y="10805"/>
                  </a:cubicBezTo>
                  <a:lnTo>
                    <a:pt x="7875" y="10694"/>
                  </a:lnTo>
                  <a:cubicBezTo>
                    <a:pt x="7875" y="10583"/>
                    <a:pt x="7875" y="10361"/>
                    <a:pt x="7820" y="10195"/>
                  </a:cubicBezTo>
                  <a:cubicBezTo>
                    <a:pt x="8818" y="9529"/>
                    <a:pt x="9483" y="8420"/>
                    <a:pt x="9594" y="7200"/>
                  </a:cubicBezTo>
                  <a:cubicBezTo>
                    <a:pt x="9649" y="6258"/>
                    <a:pt x="9539" y="5370"/>
                    <a:pt x="9317" y="4539"/>
                  </a:cubicBezTo>
                  <a:cubicBezTo>
                    <a:pt x="9206" y="4095"/>
                    <a:pt x="8818" y="3485"/>
                    <a:pt x="8818" y="2986"/>
                  </a:cubicBezTo>
                  <a:cubicBezTo>
                    <a:pt x="8818" y="2321"/>
                    <a:pt x="9372" y="2043"/>
                    <a:pt x="9760" y="1600"/>
                  </a:cubicBezTo>
                  <a:cubicBezTo>
                    <a:pt x="9927" y="1711"/>
                    <a:pt x="10148" y="1711"/>
                    <a:pt x="10259" y="1821"/>
                  </a:cubicBezTo>
                  <a:cubicBezTo>
                    <a:pt x="10648" y="2043"/>
                    <a:pt x="10814" y="2265"/>
                    <a:pt x="10814" y="2265"/>
                  </a:cubicBezTo>
                  <a:cubicBezTo>
                    <a:pt x="10814" y="2265"/>
                    <a:pt x="10758" y="1489"/>
                    <a:pt x="10204" y="934"/>
                  </a:cubicBezTo>
                  <a:cubicBezTo>
                    <a:pt x="9743" y="331"/>
                    <a:pt x="9054" y="0"/>
                    <a:pt x="8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971575" y="1583125"/>
              <a:ext cx="258350" cy="310225"/>
            </a:xfrm>
            <a:custGeom>
              <a:avLst/>
              <a:gdLst/>
              <a:ahLst/>
              <a:cxnLst/>
              <a:rect l="l" t="t" r="r" b="b"/>
              <a:pathLst>
                <a:path w="10334" h="12409" extrusionOk="0">
                  <a:moveTo>
                    <a:pt x="5505" y="1"/>
                  </a:moveTo>
                  <a:cubicBezTo>
                    <a:pt x="5251" y="1"/>
                    <a:pt x="4987" y="15"/>
                    <a:pt x="4714" y="43"/>
                  </a:cubicBezTo>
                  <a:cubicBezTo>
                    <a:pt x="2441" y="320"/>
                    <a:pt x="1" y="2705"/>
                    <a:pt x="1165" y="5588"/>
                  </a:cubicBezTo>
                  <a:cubicBezTo>
                    <a:pt x="2219" y="8084"/>
                    <a:pt x="4437" y="7529"/>
                    <a:pt x="4437" y="8915"/>
                  </a:cubicBezTo>
                  <a:lnTo>
                    <a:pt x="4437" y="11300"/>
                  </a:lnTo>
                  <a:lnTo>
                    <a:pt x="3771" y="11300"/>
                  </a:lnTo>
                  <a:lnTo>
                    <a:pt x="3771" y="12409"/>
                  </a:lnTo>
                  <a:lnTo>
                    <a:pt x="6378" y="12409"/>
                  </a:lnTo>
                  <a:lnTo>
                    <a:pt x="6378" y="11355"/>
                  </a:lnTo>
                  <a:lnTo>
                    <a:pt x="5712" y="11355"/>
                  </a:lnTo>
                  <a:lnTo>
                    <a:pt x="5712" y="7973"/>
                  </a:lnTo>
                  <a:cubicBezTo>
                    <a:pt x="5712" y="6642"/>
                    <a:pt x="3605" y="6974"/>
                    <a:pt x="2773" y="5311"/>
                  </a:cubicBezTo>
                  <a:cubicBezTo>
                    <a:pt x="2242" y="4142"/>
                    <a:pt x="2983" y="1804"/>
                    <a:pt x="4996" y="1804"/>
                  </a:cubicBezTo>
                  <a:cubicBezTo>
                    <a:pt x="5084" y="1804"/>
                    <a:pt x="5175" y="1808"/>
                    <a:pt x="5269" y="1818"/>
                  </a:cubicBezTo>
                  <a:cubicBezTo>
                    <a:pt x="6378" y="1873"/>
                    <a:pt x="7764" y="1707"/>
                    <a:pt x="8374" y="3647"/>
                  </a:cubicBezTo>
                  <a:cubicBezTo>
                    <a:pt x="9039" y="5588"/>
                    <a:pt x="6932" y="7474"/>
                    <a:pt x="6932" y="7474"/>
                  </a:cubicBezTo>
                  <a:cubicBezTo>
                    <a:pt x="6932" y="7474"/>
                    <a:pt x="6998" y="7481"/>
                    <a:pt x="7110" y="7481"/>
                  </a:cubicBezTo>
                  <a:cubicBezTo>
                    <a:pt x="7680" y="7481"/>
                    <a:pt x="9454" y="7287"/>
                    <a:pt x="9871" y="4923"/>
                  </a:cubicBezTo>
                  <a:cubicBezTo>
                    <a:pt x="10333" y="2200"/>
                    <a:pt x="8702" y="1"/>
                    <a:pt x="5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7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4" name="Google Shape;674;p27"/>
          <p:cNvSpPr txBox="1">
            <a:spLocks noGrp="1"/>
          </p:cNvSpPr>
          <p:nvPr>
            <p:ph type="body" idx="1"/>
          </p:nvPr>
        </p:nvSpPr>
        <p:spPr>
          <a:xfrm>
            <a:off x="713225" y="1547350"/>
            <a:ext cx="3858900" cy="30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675" name="Google Shape;675;p27"/>
          <p:cNvSpPr txBox="1">
            <a:spLocks noGrp="1"/>
          </p:cNvSpPr>
          <p:nvPr>
            <p:ph type="body" idx="2"/>
          </p:nvPr>
        </p:nvSpPr>
        <p:spPr>
          <a:xfrm>
            <a:off x="4887925" y="1547350"/>
            <a:ext cx="3543000" cy="30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grpSp>
        <p:nvGrpSpPr>
          <p:cNvPr id="676" name="Google Shape;676;p27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677" name="Google Shape;677;p27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7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7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1" name="Google Shape;681;p27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27"/>
          <p:cNvGrpSpPr/>
          <p:nvPr/>
        </p:nvGrpSpPr>
        <p:grpSpPr>
          <a:xfrm>
            <a:off x="189450" y="1885413"/>
            <a:ext cx="358350" cy="1372650"/>
            <a:chOff x="5731400" y="456925"/>
            <a:chExt cx="358350" cy="1372650"/>
          </a:xfrm>
        </p:grpSpPr>
        <p:sp>
          <p:nvSpPr>
            <p:cNvPr id="683" name="Google Shape;683;p27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" name="Google Shape;694;p27"/>
          <p:cNvGrpSpPr/>
          <p:nvPr/>
        </p:nvGrpSpPr>
        <p:grpSpPr>
          <a:xfrm>
            <a:off x="8629063" y="1830613"/>
            <a:ext cx="293925" cy="1482275"/>
            <a:chOff x="1388850" y="437425"/>
            <a:chExt cx="293925" cy="1482275"/>
          </a:xfrm>
        </p:grpSpPr>
        <p:sp>
          <p:nvSpPr>
            <p:cNvPr id="695" name="Google Shape;695;p27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7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7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7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7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7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7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4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28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705" name="Google Shape;705;p28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706" name="Google Shape;706;p28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8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8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8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28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28"/>
          <p:cNvSpPr txBox="1">
            <a:spLocks noGrp="1"/>
          </p:cNvSpPr>
          <p:nvPr>
            <p:ph type="subTitle" idx="1"/>
          </p:nvPr>
        </p:nvSpPr>
        <p:spPr>
          <a:xfrm>
            <a:off x="2312225" y="1634125"/>
            <a:ext cx="4519500" cy="4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28"/>
          <p:cNvSpPr txBox="1">
            <a:spLocks noGrp="1"/>
          </p:cNvSpPr>
          <p:nvPr>
            <p:ph type="subTitle" idx="2"/>
          </p:nvPr>
        </p:nvSpPr>
        <p:spPr>
          <a:xfrm>
            <a:off x="2312225" y="2024053"/>
            <a:ext cx="45195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28"/>
          <p:cNvSpPr txBox="1">
            <a:spLocks noGrp="1"/>
          </p:cNvSpPr>
          <p:nvPr>
            <p:ph type="subTitle" idx="3"/>
          </p:nvPr>
        </p:nvSpPr>
        <p:spPr>
          <a:xfrm>
            <a:off x="2312225" y="2981482"/>
            <a:ext cx="4519500" cy="4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28"/>
          <p:cNvSpPr txBox="1">
            <a:spLocks noGrp="1"/>
          </p:cNvSpPr>
          <p:nvPr>
            <p:ph type="subTitle" idx="4"/>
          </p:nvPr>
        </p:nvSpPr>
        <p:spPr>
          <a:xfrm>
            <a:off x="2312225" y="3378397"/>
            <a:ext cx="45195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5" name="Google Shape;715;p28"/>
          <p:cNvGrpSpPr/>
          <p:nvPr/>
        </p:nvGrpSpPr>
        <p:grpSpPr>
          <a:xfrm>
            <a:off x="8624475" y="1827100"/>
            <a:ext cx="334125" cy="1489300"/>
            <a:chOff x="171825" y="889675"/>
            <a:chExt cx="334125" cy="1489300"/>
          </a:xfrm>
        </p:grpSpPr>
        <p:sp>
          <p:nvSpPr>
            <p:cNvPr id="716" name="Google Shape;716;p28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8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8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171825" y="1646900"/>
              <a:ext cx="334125" cy="172050"/>
            </a:xfrm>
            <a:custGeom>
              <a:avLst/>
              <a:gdLst/>
              <a:ahLst/>
              <a:cxnLst/>
              <a:rect l="l" t="t" r="r" b="b"/>
              <a:pathLst>
                <a:path w="13365" h="6882" extrusionOk="0">
                  <a:moveTo>
                    <a:pt x="6600" y="1224"/>
                  </a:moveTo>
                  <a:cubicBezTo>
                    <a:pt x="9095" y="1224"/>
                    <a:pt x="10703" y="2610"/>
                    <a:pt x="11091" y="3054"/>
                  </a:cubicBezTo>
                  <a:lnTo>
                    <a:pt x="2552" y="3054"/>
                  </a:lnTo>
                  <a:cubicBezTo>
                    <a:pt x="2829" y="2610"/>
                    <a:pt x="4049" y="1224"/>
                    <a:pt x="6600" y="1224"/>
                  </a:cubicBezTo>
                  <a:close/>
                  <a:moveTo>
                    <a:pt x="10814" y="3997"/>
                  </a:moveTo>
                  <a:cubicBezTo>
                    <a:pt x="10426" y="4551"/>
                    <a:pt x="9206" y="5716"/>
                    <a:pt x="6877" y="5716"/>
                  </a:cubicBezTo>
                  <a:cubicBezTo>
                    <a:pt x="4603" y="5716"/>
                    <a:pt x="3051" y="4551"/>
                    <a:pt x="2496" y="3997"/>
                  </a:cubicBezTo>
                  <a:close/>
                  <a:moveTo>
                    <a:pt x="6814" y="1"/>
                  </a:moveTo>
                  <a:cubicBezTo>
                    <a:pt x="6743" y="1"/>
                    <a:pt x="6672" y="2"/>
                    <a:pt x="6600" y="4"/>
                  </a:cubicBezTo>
                  <a:cubicBezTo>
                    <a:pt x="3273" y="60"/>
                    <a:pt x="1609" y="2389"/>
                    <a:pt x="1165" y="2998"/>
                  </a:cubicBezTo>
                  <a:lnTo>
                    <a:pt x="1" y="2998"/>
                  </a:lnTo>
                  <a:lnTo>
                    <a:pt x="1" y="3997"/>
                  </a:lnTo>
                  <a:lnTo>
                    <a:pt x="1276" y="3997"/>
                  </a:lnTo>
                  <a:cubicBezTo>
                    <a:pt x="1824" y="4709"/>
                    <a:pt x="3724" y="6881"/>
                    <a:pt x="6763" y="6881"/>
                  </a:cubicBezTo>
                  <a:cubicBezTo>
                    <a:pt x="6800" y="6881"/>
                    <a:pt x="6839" y="6881"/>
                    <a:pt x="6877" y="6880"/>
                  </a:cubicBezTo>
                  <a:cubicBezTo>
                    <a:pt x="9982" y="6825"/>
                    <a:pt x="11646" y="4717"/>
                    <a:pt x="12200" y="3997"/>
                  </a:cubicBezTo>
                  <a:lnTo>
                    <a:pt x="13365" y="3997"/>
                  </a:lnTo>
                  <a:lnTo>
                    <a:pt x="13365" y="2998"/>
                  </a:lnTo>
                  <a:lnTo>
                    <a:pt x="12256" y="2998"/>
                  </a:lnTo>
                  <a:cubicBezTo>
                    <a:pt x="11876" y="2402"/>
                    <a:pt x="10010" y="1"/>
                    <a:pt x="6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205100" y="18896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8"/>
            <p:cNvSpPr/>
            <p:nvPr/>
          </p:nvSpPr>
          <p:spPr>
            <a:xfrm>
              <a:off x="205100" y="23443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8"/>
            <p:cNvSpPr/>
            <p:nvPr/>
          </p:nvSpPr>
          <p:spPr>
            <a:xfrm>
              <a:off x="257775" y="2129425"/>
              <a:ext cx="120650" cy="34675"/>
            </a:xfrm>
            <a:custGeom>
              <a:avLst/>
              <a:gdLst/>
              <a:ahLst/>
              <a:cxnLst/>
              <a:rect l="l" t="t" r="r" b="b"/>
              <a:pathLst>
                <a:path w="4826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4825" y="1386"/>
                  </a:lnTo>
                  <a:lnTo>
                    <a:pt x="4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8"/>
            <p:cNvSpPr/>
            <p:nvPr/>
          </p:nvSpPr>
          <p:spPr>
            <a:xfrm>
              <a:off x="257775" y="2261100"/>
              <a:ext cx="188575" cy="34700"/>
            </a:xfrm>
            <a:custGeom>
              <a:avLst/>
              <a:gdLst/>
              <a:ahLst/>
              <a:cxnLst/>
              <a:rect l="l" t="t" r="r" b="b"/>
              <a:pathLst>
                <a:path w="7543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7542" y="1387"/>
                  </a:ln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8"/>
            <p:cNvSpPr/>
            <p:nvPr/>
          </p:nvSpPr>
          <p:spPr>
            <a:xfrm>
              <a:off x="413050" y="2129425"/>
              <a:ext cx="34675" cy="162200"/>
            </a:xfrm>
            <a:custGeom>
              <a:avLst/>
              <a:gdLst/>
              <a:ahLst/>
              <a:cxnLst/>
              <a:rect l="l" t="t" r="r" b="b"/>
              <a:pathLst>
                <a:path w="1387" h="6488" extrusionOk="0">
                  <a:moveTo>
                    <a:pt x="0" y="0"/>
                  </a:moveTo>
                  <a:lnTo>
                    <a:pt x="0" y="6488"/>
                  </a:lnTo>
                  <a:lnTo>
                    <a:pt x="1387" y="64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257775" y="2144675"/>
              <a:ext cx="34700" cy="146950"/>
            </a:xfrm>
            <a:custGeom>
              <a:avLst/>
              <a:gdLst/>
              <a:ahLst/>
              <a:cxnLst/>
              <a:rect l="l" t="t" r="r" b="b"/>
              <a:pathLst>
                <a:path w="1388" h="5878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8"/>
            <p:cNvSpPr/>
            <p:nvPr/>
          </p:nvSpPr>
          <p:spPr>
            <a:xfrm>
              <a:off x="345125" y="2146050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0" y="1"/>
                  </a:moveTo>
                  <a:lnTo>
                    <a:pt x="0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8"/>
            <p:cNvSpPr/>
            <p:nvPr/>
          </p:nvSpPr>
          <p:spPr>
            <a:xfrm>
              <a:off x="207875" y="1967225"/>
              <a:ext cx="289750" cy="90125"/>
            </a:xfrm>
            <a:custGeom>
              <a:avLst/>
              <a:gdLst/>
              <a:ahLst/>
              <a:cxnLst/>
              <a:rect l="l" t="t" r="r" b="b"/>
              <a:pathLst>
                <a:path w="11590" h="3605" extrusionOk="0">
                  <a:moveTo>
                    <a:pt x="10924" y="0"/>
                  </a:moveTo>
                  <a:cubicBezTo>
                    <a:pt x="10924" y="0"/>
                    <a:pt x="8984" y="2717"/>
                    <a:pt x="7320" y="2717"/>
                  </a:cubicBezTo>
                  <a:cubicBezTo>
                    <a:pt x="5657" y="2717"/>
                    <a:pt x="5934" y="278"/>
                    <a:pt x="3827" y="278"/>
                  </a:cubicBezTo>
                  <a:cubicBezTo>
                    <a:pt x="2052" y="278"/>
                    <a:pt x="1" y="2995"/>
                    <a:pt x="1" y="2995"/>
                  </a:cubicBezTo>
                  <a:lnTo>
                    <a:pt x="832" y="3549"/>
                  </a:lnTo>
                  <a:cubicBezTo>
                    <a:pt x="832" y="3549"/>
                    <a:pt x="2440" y="1276"/>
                    <a:pt x="3827" y="1276"/>
                  </a:cubicBezTo>
                  <a:cubicBezTo>
                    <a:pt x="5213" y="1276"/>
                    <a:pt x="5435" y="3605"/>
                    <a:pt x="7209" y="3605"/>
                  </a:cubicBezTo>
                  <a:cubicBezTo>
                    <a:pt x="9871" y="3605"/>
                    <a:pt x="11590" y="777"/>
                    <a:pt x="11590" y="777"/>
                  </a:cubicBezTo>
                  <a:lnTo>
                    <a:pt x="10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" name="Google Shape;728;p28"/>
          <p:cNvGrpSpPr/>
          <p:nvPr/>
        </p:nvGrpSpPr>
        <p:grpSpPr>
          <a:xfrm>
            <a:off x="201550" y="1796288"/>
            <a:ext cx="365150" cy="1550925"/>
            <a:chOff x="916850" y="790075"/>
            <a:chExt cx="365150" cy="1550925"/>
          </a:xfrm>
        </p:grpSpPr>
        <p:sp>
          <p:nvSpPr>
            <p:cNvPr id="729" name="Google Shape;729;p28"/>
            <p:cNvSpPr/>
            <p:nvPr/>
          </p:nvSpPr>
          <p:spPr>
            <a:xfrm>
              <a:off x="932775" y="2106100"/>
              <a:ext cx="342425" cy="234900"/>
            </a:xfrm>
            <a:custGeom>
              <a:avLst/>
              <a:gdLst/>
              <a:ahLst/>
              <a:cxnLst/>
              <a:rect l="l" t="t" r="r" b="b"/>
              <a:pathLst>
                <a:path w="13697" h="9396" extrusionOk="0">
                  <a:moveTo>
                    <a:pt x="3438" y="639"/>
                  </a:moveTo>
                  <a:cubicBezTo>
                    <a:pt x="2994" y="972"/>
                    <a:pt x="2828" y="1471"/>
                    <a:pt x="2828" y="2025"/>
                  </a:cubicBezTo>
                  <a:cubicBezTo>
                    <a:pt x="2828" y="2580"/>
                    <a:pt x="2994" y="3079"/>
                    <a:pt x="3438" y="3356"/>
                  </a:cubicBezTo>
                  <a:cubicBezTo>
                    <a:pt x="2828" y="3190"/>
                    <a:pt x="2385" y="2968"/>
                    <a:pt x="2107" y="2913"/>
                  </a:cubicBezTo>
                  <a:cubicBezTo>
                    <a:pt x="1442" y="2691"/>
                    <a:pt x="832" y="2857"/>
                    <a:pt x="832" y="2524"/>
                  </a:cubicBezTo>
                  <a:cubicBezTo>
                    <a:pt x="832" y="2247"/>
                    <a:pt x="1165" y="2303"/>
                    <a:pt x="1497" y="2081"/>
                  </a:cubicBezTo>
                  <a:cubicBezTo>
                    <a:pt x="2052" y="1748"/>
                    <a:pt x="2662" y="972"/>
                    <a:pt x="3216" y="695"/>
                  </a:cubicBezTo>
                  <a:cubicBezTo>
                    <a:pt x="3327" y="695"/>
                    <a:pt x="3383" y="639"/>
                    <a:pt x="3438" y="639"/>
                  </a:cubicBezTo>
                  <a:close/>
                  <a:moveTo>
                    <a:pt x="5712" y="750"/>
                  </a:moveTo>
                  <a:cubicBezTo>
                    <a:pt x="7819" y="1526"/>
                    <a:pt x="8706" y="2635"/>
                    <a:pt x="8706" y="2635"/>
                  </a:cubicBezTo>
                  <a:cubicBezTo>
                    <a:pt x="8706" y="2635"/>
                    <a:pt x="7375" y="3689"/>
                    <a:pt x="5601" y="3689"/>
                  </a:cubicBezTo>
                  <a:lnTo>
                    <a:pt x="5323" y="3689"/>
                  </a:lnTo>
                  <a:cubicBezTo>
                    <a:pt x="5933" y="3412"/>
                    <a:pt x="6266" y="2802"/>
                    <a:pt x="6266" y="2081"/>
                  </a:cubicBezTo>
                  <a:cubicBezTo>
                    <a:pt x="6266" y="1526"/>
                    <a:pt x="6100" y="1138"/>
                    <a:pt x="5656" y="750"/>
                  </a:cubicBezTo>
                  <a:close/>
                  <a:moveTo>
                    <a:pt x="4500" y="0"/>
                  </a:moveTo>
                  <a:cubicBezTo>
                    <a:pt x="3573" y="0"/>
                    <a:pt x="2695" y="340"/>
                    <a:pt x="1996" y="1138"/>
                  </a:cubicBezTo>
                  <a:cubicBezTo>
                    <a:pt x="1165" y="2025"/>
                    <a:pt x="0" y="1970"/>
                    <a:pt x="0" y="2635"/>
                  </a:cubicBezTo>
                  <a:cubicBezTo>
                    <a:pt x="0" y="3190"/>
                    <a:pt x="887" y="3134"/>
                    <a:pt x="1442" y="3245"/>
                  </a:cubicBezTo>
                  <a:cubicBezTo>
                    <a:pt x="1719" y="3356"/>
                    <a:pt x="2274" y="3634"/>
                    <a:pt x="3161" y="3911"/>
                  </a:cubicBezTo>
                  <a:cubicBezTo>
                    <a:pt x="3161" y="4077"/>
                    <a:pt x="3161" y="4465"/>
                    <a:pt x="3050" y="4798"/>
                  </a:cubicBezTo>
                  <a:cubicBezTo>
                    <a:pt x="2773" y="5297"/>
                    <a:pt x="1775" y="5408"/>
                    <a:pt x="1775" y="5408"/>
                  </a:cubicBezTo>
                  <a:cubicBezTo>
                    <a:pt x="1775" y="5408"/>
                    <a:pt x="2773" y="5741"/>
                    <a:pt x="2773" y="6572"/>
                  </a:cubicBezTo>
                  <a:lnTo>
                    <a:pt x="2773" y="8680"/>
                  </a:lnTo>
                  <a:cubicBezTo>
                    <a:pt x="2773" y="9177"/>
                    <a:pt x="2940" y="9395"/>
                    <a:pt x="3124" y="9395"/>
                  </a:cubicBezTo>
                  <a:cubicBezTo>
                    <a:pt x="3351" y="9395"/>
                    <a:pt x="3604" y="9064"/>
                    <a:pt x="3604" y="8513"/>
                  </a:cubicBezTo>
                  <a:cubicBezTo>
                    <a:pt x="3604" y="7515"/>
                    <a:pt x="3937" y="4909"/>
                    <a:pt x="3993" y="4188"/>
                  </a:cubicBezTo>
                  <a:cubicBezTo>
                    <a:pt x="4048" y="4188"/>
                    <a:pt x="4214" y="4243"/>
                    <a:pt x="4270" y="4243"/>
                  </a:cubicBezTo>
                  <a:cubicBezTo>
                    <a:pt x="4547" y="4909"/>
                    <a:pt x="5712" y="7016"/>
                    <a:pt x="8373" y="8458"/>
                  </a:cubicBezTo>
                  <a:cubicBezTo>
                    <a:pt x="9538" y="9103"/>
                    <a:pt x="10430" y="9342"/>
                    <a:pt x="11102" y="9342"/>
                  </a:cubicBezTo>
                  <a:cubicBezTo>
                    <a:pt x="12220" y="9342"/>
                    <a:pt x="12726" y="8679"/>
                    <a:pt x="12865" y="8125"/>
                  </a:cubicBezTo>
                  <a:cubicBezTo>
                    <a:pt x="13109" y="7345"/>
                    <a:pt x="12881" y="6051"/>
                    <a:pt x="11767" y="6051"/>
                  </a:cubicBezTo>
                  <a:cubicBezTo>
                    <a:pt x="11614" y="6051"/>
                    <a:pt x="11444" y="6075"/>
                    <a:pt x="11257" y="6129"/>
                  </a:cubicBezTo>
                  <a:cubicBezTo>
                    <a:pt x="9981" y="6462"/>
                    <a:pt x="10536" y="7903"/>
                    <a:pt x="10536" y="7903"/>
                  </a:cubicBezTo>
                  <a:cubicBezTo>
                    <a:pt x="10536" y="7903"/>
                    <a:pt x="10585" y="6724"/>
                    <a:pt x="11469" y="6724"/>
                  </a:cubicBezTo>
                  <a:cubicBezTo>
                    <a:pt x="11524" y="6724"/>
                    <a:pt x="11583" y="6729"/>
                    <a:pt x="11645" y="6739"/>
                  </a:cubicBezTo>
                  <a:cubicBezTo>
                    <a:pt x="12665" y="6841"/>
                    <a:pt x="12325" y="8725"/>
                    <a:pt x="10969" y="8725"/>
                  </a:cubicBezTo>
                  <a:cubicBezTo>
                    <a:pt x="10851" y="8725"/>
                    <a:pt x="10725" y="8711"/>
                    <a:pt x="10591" y="8680"/>
                  </a:cubicBezTo>
                  <a:cubicBezTo>
                    <a:pt x="8928" y="8236"/>
                    <a:pt x="7541" y="7571"/>
                    <a:pt x="5989" y="5685"/>
                  </a:cubicBezTo>
                  <a:cubicBezTo>
                    <a:pt x="5545" y="5131"/>
                    <a:pt x="5323" y="4632"/>
                    <a:pt x="5157" y="4354"/>
                  </a:cubicBezTo>
                  <a:lnTo>
                    <a:pt x="5878" y="4354"/>
                  </a:lnTo>
                  <a:cubicBezTo>
                    <a:pt x="8318" y="4243"/>
                    <a:pt x="9150" y="3245"/>
                    <a:pt x="9150" y="3245"/>
                  </a:cubicBezTo>
                  <a:lnTo>
                    <a:pt x="13697" y="3245"/>
                  </a:lnTo>
                  <a:lnTo>
                    <a:pt x="13697" y="2136"/>
                  </a:lnTo>
                  <a:lnTo>
                    <a:pt x="9205" y="2136"/>
                  </a:lnTo>
                  <a:cubicBezTo>
                    <a:pt x="9205" y="1970"/>
                    <a:pt x="7874" y="1027"/>
                    <a:pt x="6377" y="417"/>
                  </a:cubicBezTo>
                  <a:cubicBezTo>
                    <a:pt x="5756" y="151"/>
                    <a:pt x="5117" y="0"/>
                    <a:pt x="4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8"/>
            <p:cNvSpPr/>
            <p:nvPr/>
          </p:nvSpPr>
          <p:spPr>
            <a:xfrm>
              <a:off x="916850" y="2040225"/>
              <a:ext cx="358350" cy="59675"/>
            </a:xfrm>
            <a:custGeom>
              <a:avLst/>
              <a:gdLst/>
              <a:ahLst/>
              <a:cxnLst/>
              <a:rect l="l" t="t" r="r" b="b"/>
              <a:pathLst>
                <a:path w="14334" h="2387" extrusionOk="0">
                  <a:moveTo>
                    <a:pt x="5012" y="0"/>
                  </a:moveTo>
                  <a:cubicBezTo>
                    <a:pt x="4958" y="0"/>
                    <a:pt x="4905" y="1"/>
                    <a:pt x="4851" y="3"/>
                  </a:cubicBezTo>
                  <a:cubicBezTo>
                    <a:pt x="3022" y="169"/>
                    <a:pt x="1081" y="1001"/>
                    <a:pt x="526" y="1389"/>
                  </a:cubicBezTo>
                  <a:cubicBezTo>
                    <a:pt x="107" y="1622"/>
                    <a:pt x="1" y="2050"/>
                    <a:pt x="404" y="2050"/>
                  </a:cubicBezTo>
                  <a:cubicBezTo>
                    <a:pt x="481" y="2050"/>
                    <a:pt x="577" y="2034"/>
                    <a:pt x="693" y="1999"/>
                  </a:cubicBezTo>
                  <a:cubicBezTo>
                    <a:pt x="1358" y="1832"/>
                    <a:pt x="2966" y="834"/>
                    <a:pt x="4907" y="779"/>
                  </a:cubicBezTo>
                  <a:cubicBezTo>
                    <a:pt x="4965" y="777"/>
                    <a:pt x="5023" y="776"/>
                    <a:pt x="5080" y="776"/>
                  </a:cubicBezTo>
                  <a:cubicBezTo>
                    <a:pt x="6928" y="776"/>
                    <a:pt x="8220" y="1622"/>
                    <a:pt x="9565" y="1999"/>
                  </a:cubicBezTo>
                  <a:cubicBezTo>
                    <a:pt x="10729" y="2387"/>
                    <a:pt x="13668" y="2387"/>
                    <a:pt x="14334" y="2387"/>
                  </a:cubicBezTo>
                  <a:lnTo>
                    <a:pt x="14334" y="1666"/>
                  </a:lnTo>
                  <a:cubicBezTo>
                    <a:pt x="13557" y="1666"/>
                    <a:pt x="10452" y="1555"/>
                    <a:pt x="9676" y="1278"/>
                  </a:cubicBezTo>
                  <a:cubicBezTo>
                    <a:pt x="8600" y="848"/>
                    <a:pt x="6742" y="0"/>
                    <a:pt x="5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8"/>
            <p:cNvSpPr/>
            <p:nvPr/>
          </p:nvSpPr>
          <p:spPr>
            <a:xfrm>
              <a:off x="932775" y="1212675"/>
              <a:ext cx="349225" cy="252325"/>
            </a:xfrm>
            <a:custGeom>
              <a:avLst/>
              <a:gdLst/>
              <a:ahLst/>
              <a:cxnLst/>
              <a:rect l="l" t="t" r="r" b="b"/>
              <a:pathLst>
                <a:path w="13969" h="10093" extrusionOk="0">
                  <a:moveTo>
                    <a:pt x="6377" y="1775"/>
                  </a:moveTo>
                  <a:cubicBezTo>
                    <a:pt x="8151" y="1775"/>
                    <a:pt x="9593" y="3216"/>
                    <a:pt x="9593" y="5046"/>
                  </a:cubicBezTo>
                  <a:cubicBezTo>
                    <a:pt x="9704" y="6821"/>
                    <a:pt x="8207" y="8318"/>
                    <a:pt x="6377" y="8318"/>
                  </a:cubicBezTo>
                  <a:cubicBezTo>
                    <a:pt x="4547" y="8318"/>
                    <a:pt x="3105" y="6821"/>
                    <a:pt x="3105" y="5046"/>
                  </a:cubicBezTo>
                  <a:cubicBezTo>
                    <a:pt x="3105" y="3216"/>
                    <a:pt x="4547" y="1775"/>
                    <a:pt x="6377" y="1775"/>
                  </a:cubicBezTo>
                  <a:close/>
                  <a:moveTo>
                    <a:pt x="6377" y="0"/>
                  </a:moveTo>
                  <a:cubicBezTo>
                    <a:pt x="3494" y="0"/>
                    <a:pt x="1220" y="2218"/>
                    <a:pt x="1220" y="5046"/>
                  </a:cubicBezTo>
                  <a:cubicBezTo>
                    <a:pt x="1220" y="5046"/>
                    <a:pt x="1220" y="6377"/>
                    <a:pt x="998" y="7597"/>
                  </a:cubicBezTo>
                  <a:cubicBezTo>
                    <a:pt x="832" y="8872"/>
                    <a:pt x="0" y="10092"/>
                    <a:pt x="0" y="10092"/>
                  </a:cubicBezTo>
                  <a:cubicBezTo>
                    <a:pt x="0" y="10092"/>
                    <a:pt x="1109" y="9261"/>
                    <a:pt x="1719" y="7098"/>
                  </a:cubicBezTo>
                  <a:cubicBezTo>
                    <a:pt x="2551" y="8872"/>
                    <a:pt x="4270" y="10092"/>
                    <a:pt x="6377" y="10092"/>
                  </a:cubicBezTo>
                  <a:cubicBezTo>
                    <a:pt x="8041" y="10092"/>
                    <a:pt x="9538" y="9261"/>
                    <a:pt x="10425" y="8041"/>
                  </a:cubicBezTo>
                  <a:cubicBezTo>
                    <a:pt x="10591" y="8429"/>
                    <a:pt x="10813" y="8928"/>
                    <a:pt x="11478" y="9094"/>
                  </a:cubicBezTo>
                  <a:cubicBezTo>
                    <a:pt x="11660" y="9157"/>
                    <a:pt x="11819" y="9186"/>
                    <a:pt x="11959" y="9186"/>
                  </a:cubicBezTo>
                  <a:cubicBezTo>
                    <a:pt x="12800" y="9186"/>
                    <a:pt x="12936" y="8160"/>
                    <a:pt x="13031" y="7542"/>
                  </a:cubicBezTo>
                  <a:cubicBezTo>
                    <a:pt x="13087" y="6765"/>
                    <a:pt x="12366" y="6488"/>
                    <a:pt x="12588" y="6322"/>
                  </a:cubicBezTo>
                  <a:cubicBezTo>
                    <a:pt x="12615" y="6303"/>
                    <a:pt x="12646" y="6295"/>
                    <a:pt x="12680" y="6295"/>
                  </a:cubicBezTo>
                  <a:cubicBezTo>
                    <a:pt x="12849" y="6295"/>
                    <a:pt x="13096" y="6488"/>
                    <a:pt x="13419" y="6488"/>
                  </a:cubicBezTo>
                  <a:cubicBezTo>
                    <a:pt x="13443" y="6491"/>
                    <a:pt x="13466" y="6492"/>
                    <a:pt x="13488" y="6492"/>
                  </a:cubicBezTo>
                  <a:cubicBezTo>
                    <a:pt x="13923" y="6492"/>
                    <a:pt x="13969" y="5989"/>
                    <a:pt x="13863" y="5989"/>
                  </a:cubicBezTo>
                  <a:lnTo>
                    <a:pt x="12643" y="5989"/>
                  </a:lnTo>
                  <a:cubicBezTo>
                    <a:pt x="12088" y="5989"/>
                    <a:pt x="11700" y="6765"/>
                    <a:pt x="11811" y="7375"/>
                  </a:cubicBezTo>
                  <a:cubicBezTo>
                    <a:pt x="11956" y="7955"/>
                    <a:pt x="12227" y="8703"/>
                    <a:pt x="11745" y="8703"/>
                  </a:cubicBezTo>
                  <a:cubicBezTo>
                    <a:pt x="11674" y="8703"/>
                    <a:pt x="11586" y="8686"/>
                    <a:pt x="11478" y="8651"/>
                  </a:cubicBezTo>
                  <a:cubicBezTo>
                    <a:pt x="10979" y="8429"/>
                    <a:pt x="10979" y="7763"/>
                    <a:pt x="10979" y="7209"/>
                  </a:cubicBezTo>
                  <a:cubicBezTo>
                    <a:pt x="11257" y="6543"/>
                    <a:pt x="11478" y="5823"/>
                    <a:pt x="11478" y="5102"/>
                  </a:cubicBezTo>
                  <a:cubicBezTo>
                    <a:pt x="11478" y="2274"/>
                    <a:pt x="9205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8"/>
            <p:cNvSpPr/>
            <p:nvPr/>
          </p:nvSpPr>
          <p:spPr>
            <a:xfrm>
              <a:off x="966025" y="790075"/>
              <a:ext cx="270350" cy="328600"/>
            </a:xfrm>
            <a:custGeom>
              <a:avLst/>
              <a:gdLst/>
              <a:ahLst/>
              <a:cxnLst/>
              <a:rect l="l" t="t" r="r" b="b"/>
              <a:pathLst>
                <a:path w="10814" h="13144" extrusionOk="0">
                  <a:moveTo>
                    <a:pt x="8327" y="0"/>
                  </a:moveTo>
                  <a:cubicBezTo>
                    <a:pt x="7919" y="0"/>
                    <a:pt x="7498" y="105"/>
                    <a:pt x="7099" y="324"/>
                  </a:cubicBezTo>
                  <a:cubicBezTo>
                    <a:pt x="5768" y="1101"/>
                    <a:pt x="5657" y="2930"/>
                    <a:pt x="5324" y="4261"/>
                  </a:cubicBezTo>
                  <a:cubicBezTo>
                    <a:pt x="5102" y="5093"/>
                    <a:pt x="4881" y="5980"/>
                    <a:pt x="4603" y="6757"/>
                  </a:cubicBezTo>
                  <a:cubicBezTo>
                    <a:pt x="4215" y="7866"/>
                    <a:pt x="3439" y="8753"/>
                    <a:pt x="2607" y="9585"/>
                  </a:cubicBezTo>
                  <a:cubicBezTo>
                    <a:pt x="1997" y="10250"/>
                    <a:pt x="1" y="11636"/>
                    <a:pt x="500" y="12246"/>
                  </a:cubicBezTo>
                  <a:cubicBezTo>
                    <a:pt x="610" y="12401"/>
                    <a:pt x="755" y="12467"/>
                    <a:pt x="925" y="12467"/>
                  </a:cubicBezTo>
                  <a:cubicBezTo>
                    <a:pt x="1183" y="12467"/>
                    <a:pt x="1497" y="12314"/>
                    <a:pt x="1831" y="12080"/>
                  </a:cubicBezTo>
                  <a:cubicBezTo>
                    <a:pt x="2330" y="11747"/>
                    <a:pt x="2718" y="11415"/>
                    <a:pt x="3162" y="10971"/>
                  </a:cubicBezTo>
                  <a:cubicBezTo>
                    <a:pt x="3399" y="10734"/>
                    <a:pt x="3823" y="10476"/>
                    <a:pt x="4294" y="10476"/>
                  </a:cubicBezTo>
                  <a:cubicBezTo>
                    <a:pt x="4593" y="10476"/>
                    <a:pt x="4912" y="10580"/>
                    <a:pt x="5213" y="10860"/>
                  </a:cubicBezTo>
                  <a:cubicBezTo>
                    <a:pt x="5657" y="11248"/>
                    <a:pt x="5657" y="12357"/>
                    <a:pt x="5712" y="12912"/>
                  </a:cubicBezTo>
                  <a:cubicBezTo>
                    <a:pt x="5712" y="13003"/>
                    <a:pt x="5812" y="13143"/>
                    <a:pt x="5938" y="13143"/>
                  </a:cubicBezTo>
                  <a:cubicBezTo>
                    <a:pt x="6043" y="13143"/>
                    <a:pt x="6166" y="13047"/>
                    <a:pt x="6267" y="12745"/>
                  </a:cubicBezTo>
                  <a:cubicBezTo>
                    <a:pt x="6433" y="12302"/>
                    <a:pt x="6544" y="11137"/>
                    <a:pt x="6600" y="11137"/>
                  </a:cubicBezTo>
                  <a:cubicBezTo>
                    <a:pt x="6706" y="10959"/>
                    <a:pt x="6768" y="10804"/>
                    <a:pt x="6871" y="10804"/>
                  </a:cubicBezTo>
                  <a:cubicBezTo>
                    <a:pt x="6929" y="10804"/>
                    <a:pt x="7000" y="10852"/>
                    <a:pt x="7099" y="10971"/>
                  </a:cubicBezTo>
                  <a:cubicBezTo>
                    <a:pt x="7099" y="11137"/>
                    <a:pt x="7653" y="12524"/>
                    <a:pt x="7875" y="12912"/>
                  </a:cubicBezTo>
                  <a:cubicBezTo>
                    <a:pt x="7899" y="13009"/>
                    <a:pt x="8030" y="13053"/>
                    <a:pt x="8165" y="13053"/>
                  </a:cubicBezTo>
                  <a:cubicBezTo>
                    <a:pt x="8337" y="13053"/>
                    <a:pt x="8516" y="12981"/>
                    <a:pt x="8485" y="12856"/>
                  </a:cubicBezTo>
                  <a:cubicBezTo>
                    <a:pt x="8208" y="12246"/>
                    <a:pt x="7930" y="11415"/>
                    <a:pt x="7875" y="10805"/>
                  </a:cubicBezTo>
                  <a:lnTo>
                    <a:pt x="7875" y="10694"/>
                  </a:lnTo>
                  <a:cubicBezTo>
                    <a:pt x="7875" y="10583"/>
                    <a:pt x="7875" y="10361"/>
                    <a:pt x="7820" y="10195"/>
                  </a:cubicBezTo>
                  <a:cubicBezTo>
                    <a:pt x="8818" y="9529"/>
                    <a:pt x="9483" y="8420"/>
                    <a:pt x="9594" y="7200"/>
                  </a:cubicBezTo>
                  <a:cubicBezTo>
                    <a:pt x="9649" y="6258"/>
                    <a:pt x="9539" y="5370"/>
                    <a:pt x="9317" y="4539"/>
                  </a:cubicBezTo>
                  <a:cubicBezTo>
                    <a:pt x="9206" y="4095"/>
                    <a:pt x="8818" y="3485"/>
                    <a:pt x="8818" y="2986"/>
                  </a:cubicBezTo>
                  <a:cubicBezTo>
                    <a:pt x="8818" y="2321"/>
                    <a:pt x="9372" y="2043"/>
                    <a:pt x="9760" y="1600"/>
                  </a:cubicBezTo>
                  <a:cubicBezTo>
                    <a:pt x="9927" y="1711"/>
                    <a:pt x="10148" y="1711"/>
                    <a:pt x="10259" y="1821"/>
                  </a:cubicBezTo>
                  <a:cubicBezTo>
                    <a:pt x="10648" y="2043"/>
                    <a:pt x="10814" y="2265"/>
                    <a:pt x="10814" y="2265"/>
                  </a:cubicBezTo>
                  <a:cubicBezTo>
                    <a:pt x="10814" y="2265"/>
                    <a:pt x="10758" y="1489"/>
                    <a:pt x="10204" y="934"/>
                  </a:cubicBezTo>
                  <a:cubicBezTo>
                    <a:pt x="9743" y="331"/>
                    <a:pt x="9054" y="0"/>
                    <a:pt x="8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8"/>
            <p:cNvSpPr/>
            <p:nvPr/>
          </p:nvSpPr>
          <p:spPr>
            <a:xfrm>
              <a:off x="971575" y="1583125"/>
              <a:ext cx="258350" cy="310225"/>
            </a:xfrm>
            <a:custGeom>
              <a:avLst/>
              <a:gdLst/>
              <a:ahLst/>
              <a:cxnLst/>
              <a:rect l="l" t="t" r="r" b="b"/>
              <a:pathLst>
                <a:path w="10334" h="12409" extrusionOk="0">
                  <a:moveTo>
                    <a:pt x="5505" y="1"/>
                  </a:moveTo>
                  <a:cubicBezTo>
                    <a:pt x="5251" y="1"/>
                    <a:pt x="4987" y="15"/>
                    <a:pt x="4714" y="43"/>
                  </a:cubicBezTo>
                  <a:cubicBezTo>
                    <a:pt x="2441" y="320"/>
                    <a:pt x="1" y="2705"/>
                    <a:pt x="1165" y="5588"/>
                  </a:cubicBezTo>
                  <a:cubicBezTo>
                    <a:pt x="2219" y="8084"/>
                    <a:pt x="4437" y="7529"/>
                    <a:pt x="4437" y="8915"/>
                  </a:cubicBezTo>
                  <a:lnTo>
                    <a:pt x="4437" y="11300"/>
                  </a:lnTo>
                  <a:lnTo>
                    <a:pt x="3771" y="11300"/>
                  </a:lnTo>
                  <a:lnTo>
                    <a:pt x="3771" y="12409"/>
                  </a:lnTo>
                  <a:lnTo>
                    <a:pt x="6378" y="12409"/>
                  </a:lnTo>
                  <a:lnTo>
                    <a:pt x="6378" y="11355"/>
                  </a:lnTo>
                  <a:lnTo>
                    <a:pt x="5712" y="11355"/>
                  </a:lnTo>
                  <a:lnTo>
                    <a:pt x="5712" y="7973"/>
                  </a:lnTo>
                  <a:cubicBezTo>
                    <a:pt x="5712" y="6642"/>
                    <a:pt x="3605" y="6974"/>
                    <a:pt x="2773" y="5311"/>
                  </a:cubicBezTo>
                  <a:cubicBezTo>
                    <a:pt x="2242" y="4142"/>
                    <a:pt x="2983" y="1804"/>
                    <a:pt x="4996" y="1804"/>
                  </a:cubicBezTo>
                  <a:cubicBezTo>
                    <a:pt x="5084" y="1804"/>
                    <a:pt x="5175" y="1808"/>
                    <a:pt x="5269" y="1818"/>
                  </a:cubicBezTo>
                  <a:cubicBezTo>
                    <a:pt x="6378" y="1873"/>
                    <a:pt x="7764" y="1707"/>
                    <a:pt x="8374" y="3647"/>
                  </a:cubicBezTo>
                  <a:cubicBezTo>
                    <a:pt x="9039" y="5588"/>
                    <a:pt x="6932" y="7474"/>
                    <a:pt x="6932" y="7474"/>
                  </a:cubicBezTo>
                  <a:cubicBezTo>
                    <a:pt x="6932" y="7474"/>
                    <a:pt x="6998" y="7481"/>
                    <a:pt x="7110" y="7481"/>
                  </a:cubicBezTo>
                  <a:cubicBezTo>
                    <a:pt x="7680" y="7481"/>
                    <a:pt x="9454" y="7287"/>
                    <a:pt x="9871" y="4923"/>
                  </a:cubicBezTo>
                  <a:cubicBezTo>
                    <a:pt x="10333" y="2200"/>
                    <a:pt x="8702" y="1"/>
                    <a:pt x="5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23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30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758" name="Google Shape;758;p30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759" name="Google Shape;759;p30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0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0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3" name="Google Shape;763;p30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0"/>
          <p:cNvSpPr txBox="1">
            <a:spLocks noGrp="1"/>
          </p:cNvSpPr>
          <p:nvPr>
            <p:ph type="subTitle" idx="1"/>
          </p:nvPr>
        </p:nvSpPr>
        <p:spPr>
          <a:xfrm>
            <a:off x="833350" y="3423950"/>
            <a:ext cx="23646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5" name="Google Shape;765;p30"/>
          <p:cNvSpPr txBox="1">
            <a:spLocks noGrp="1"/>
          </p:cNvSpPr>
          <p:nvPr>
            <p:ph type="subTitle" idx="2"/>
          </p:nvPr>
        </p:nvSpPr>
        <p:spPr>
          <a:xfrm>
            <a:off x="833350" y="3817925"/>
            <a:ext cx="2364600" cy="6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6" name="Google Shape;766;p30"/>
          <p:cNvSpPr txBox="1">
            <a:spLocks noGrp="1"/>
          </p:cNvSpPr>
          <p:nvPr>
            <p:ph type="subTitle" idx="3"/>
          </p:nvPr>
        </p:nvSpPr>
        <p:spPr>
          <a:xfrm>
            <a:off x="5946000" y="3423950"/>
            <a:ext cx="23646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30"/>
          <p:cNvSpPr txBox="1">
            <a:spLocks noGrp="1"/>
          </p:cNvSpPr>
          <p:nvPr>
            <p:ph type="subTitle" idx="4"/>
          </p:nvPr>
        </p:nvSpPr>
        <p:spPr>
          <a:xfrm>
            <a:off x="5946000" y="3817925"/>
            <a:ext cx="2364600" cy="6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8" name="Google Shape;768;p30"/>
          <p:cNvGrpSpPr/>
          <p:nvPr/>
        </p:nvGrpSpPr>
        <p:grpSpPr>
          <a:xfrm>
            <a:off x="189450" y="1885413"/>
            <a:ext cx="358350" cy="1372650"/>
            <a:chOff x="5731400" y="456925"/>
            <a:chExt cx="358350" cy="1372650"/>
          </a:xfrm>
        </p:grpSpPr>
        <p:sp>
          <p:nvSpPr>
            <p:cNvPr id="769" name="Google Shape;769;p30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0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0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0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0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0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0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0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0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30"/>
          <p:cNvGrpSpPr/>
          <p:nvPr/>
        </p:nvGrpSpPr>
        <p:grpSpPr>
          <a:xfrm>
            <a:off x="8629063" y="1830613"/>
            <a:ext cx="293925" cy="1482275"/>
            <a:chOff x="1388850" y="437425"/>
            <a:chExt cx="293925" cy="1482275"/>
          </a:xfrm>
        </p:grpSpPr>
        <p:sp>
          <p:nvSpPr>
            <p:cNvPr id="781" name="Google Shape;781;p30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0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0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0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0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0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0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0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6"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0" name="Google Shape;790;p31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791" name="Google Shape;791;p31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" name="Google Shape;795;p31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" name="Google Shape;796;p31"/>
          <p:cNvGrpSpPr/>
          <p:nvPr/>
        </p:nvGrpSpPr>
        <p:grpSpPr>
          <a:xfrm>
            <a:off x="223738" y="2030388"/>
            <a:ext cx="289750" cy="1082725"/>
            <a:chOff x="194025" y="490825"/>
            <a:chExt cx="289750" cy="1082725"/>
          </a:xfrm>
        </p:grpSpPr>
        <p:sp>
          <p:nvSpPr>
            <p:cNvPr id="797" name="Google Shape;797;p31"/>
            <p:cNvSpPr/>
            <p:nvPr/>
          </p:nvSpPr>
          <p:spPr>
            <a:xfrm>
              <a:off x="230050" y="490825"/>
              <a:ext cx="219075" cy="320275"/>
            </a:xfrm>
            <a:custGeom>
              <a:avLst/>
              <a:gdLst/>
              <a:ahLst/>
              <a:cxnLst/>
              <a:rect l="l" t="t" r="r" b="b"/>
              <a:pathLst>
                <a:path w="8763" h="12811" extrusionOk="0">
                  <a:moveTo>
                    <a:pt x="2053" y="1"/>
                  </a:moveTo>
                  <a:lnTo>
                    <a:pt x="2053" y="1110"/>
                  </a:lnTo>
                  <a:lnTo>
                    <a:pt x="2773" y="1110"/>
                  </a:lnTo>
                  <a:cubicBezTo>
                    <a:pt x="2773" y="1110"/>
                    <a:pt x="2995" y="1387"/>
                    <a:pt x="2995" y="2496"/>
                  </a:cubicBezTo>
                  <a:cubicBezTo>
                    <a:pt x="2995" y="3051"/>
                    <a:pt x="2773" y="3550"/>
                    <a:pt x="2607" y="3882"/>
                  </a:cubicBezTo>
                  <a:cubicBezTo>
                    <a:pt x="2385" y="4271"/>
                    <a:pt x="1942" y="4603"/>
                    <a:pt x="1831" y="4659"/>
                  </a:cubicBezTo>
                  <a:cubicBezTo>
                    <a:pt x="722" y="5435"/>
                    <a:pt x="1" y="6766"/>
                    <a:pt x="1" y="8208"/>
                  </a:cubicBezTo>
                  <a:cubicBezTo>
                    <a:pt x="1" y="10093"/>
                    <a:pt x="1110" y="11590"/>
                    <a:pt x="2773" y="12256"/>
                  </a:cubicBezTo>
                  <a:lnTo>
                    <a:pt x="2053" y="12256"/>
                  </a:lnTo>
                  <a:lnTo>
                    <a:pt x="2053" y="12810"/>
                  </a:lnTo>
                  <a:lnTo>
                    <a:pt x="6766" y="12810"/>
                  </a:lnTo>
                  <a:lnTo>
                    <a:pt x="6766" y="12256"/>
                  </a:lnTo>
                  <a:lnTo>
                    <a:pt x="5990" y="12256"/>
                  </a:lnTo>
                  <a:cubicBezTo>
                    <a:pt x="7598" y="11756"/>
                    <a:pt x="8762" y="10148"/>
                    <a:pt x="8762" y="8263"/>
                  </a:cubicBezTo>
                  <a:cubicBezTo>
                    <a:pt x="8762" y="6821"/>
                    <a:pt x="8097" y="5601"/>
                    <a:pt x="6988" y="4714"/>
                  </a:cubicBezTo>
                  <a:cubicBezTo>
                    <a:pt x="6821" y="4659"/>
                    <a:pt x="6378" y="4271"/>
                    <a:pt x="6211" y="3993"/>
                  </a:cubicBezTo>
                  <a:cubicBezTo>
                    <a:pt x="5990" y="3605"/>
                    <a:pt x="5768" y="3162"/>
                    <a:pt x="5768" y="2607"/>
                  </a:cubicBezTo>
                  <a:cubicBezTo>
                    <a:pt x="5768" y="1498"/>
                    <a:pt x="5990" y="1221"/>
                    <a:pt x="5990" y="1221"/>
                  </a:cubicBezTo>
                  <a:lnTo>
                    <a:pt x="5990" y="1110"/>
                  </a:lnTo>
                  <a:lnTo>
                    <a:pt x="6655" y="1110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" name="Google Shape;801;p31"/>
          <p:cNvGrpSpPr/>
          <p:nvPr/>
        </p:nvGrpSpPr>
        <p:grpSpPr>
          <a:xfrm>
            <a:off x="8600725" y="2047725"/>
            <a:ext cx="350575" cy="1048050"/>
            <a:chOff x="1803350" y="874425"/>
            <a:chExt cx="350575" cy="1048050"/>
          </a:xfrm>
        </p:grpSpPr>
        <p:sp>
          <p:nvSpPr>
            <p:cNvPr id="802" name="Google Shape;802;p31"/>
            <p:cNvSpPr/>
            <p:nvPr/>
          </p:nvSpPr>
          <p:spPr>
            <a:xfrm>
              <a:off x="1803350" y="874425"/>
              <a:ext cx="350575" cy="255100"/>
            </a:xfrm>
            <a:custGeom>
              <a:avLst/>
              <a:gdLst/>
              <a:ahLst/>
              <a:cxnLst/>
              <a:rect l="l" t="t" r="r" b="b"/>
              <a:pathLst>
                <a:path w="14023" h="10204" extrusionOk="0">
                  <a:moveTo>
                    <a:pt x="6377" y="1830"/>
                  </a:moveTo>
                  <a:cubicBezTo>
                    <a:pt x="8207" y="1830"/>
                    <a:pt x="9649" y="3327"/>
                    <a:pt x="9649" y="5102"/>
                  </a:cubicBezTo>
                  <a:cubicBezTo>
                    <a:pt x="9704" y="6931"/>
                    <a:pt x="8263" y="8373"/>
                    <a:pt x="6377" y="8373"/>
                  </a:cubicBezTo>
                  <a:cubicBezTo>
                    <a:pt x="4603" y="8373"/>
                    <a:pt x="3161" y="6931"/>
                    <a:pt x="3161" y="5102"/>
                  </a:cubicBezTo>
                  <a:cubicBezTo>
                    <a:pt x="3161" y="3327"/>
                    <a:pt x="4603" y="1830"/>
                    <a:pt x="6377" y="1830"/>
                  </a:cubicBezTo>
                  <a:close/>
                  <a:moveTo>
                    <a:pt x="6377" y="0"/>
                  </a:moveTo>
                  <a:cubicBezTo>
                    <a:pt x="3549" y="0"/>
                    <a:pt x="1276" y="2274"/>
                    <a:pt x="1276" y="5102"/>
                  </a:cubicBezTo>
                  <a:cubicBezTo>
                    <a:pt x="1276" y="5102"/>
                    <a:pt x="1276" y="6432"/>
                    <a:pt x="1054" y="7708"/>
                  </a:cubicBezTo>
                  <a:cubicBezTo>
                    <a:pt x="832" y="8928"/>
                    <a:pt x="0" y="10203"/>
                    <a:pt x="0" y="10203"/>
                  </a:cubicBezTo>
                  <a:cubicBezTo>
                    <a:pt x="0" y="10203"/>
                    <a:pt x="1109" y="9371"/>
                    <a:pt x="1719" y="7209"/>
                  </a:cubicBezTo>
                  <a:cubicBezTo>
                    <a:pt x="2551" y="8928"/>
                    <a:pt x="4326" y="10203"/>
                    <a:pt x="6377" y="10203"/>
                  </a:cubicBezTo>
                  <a:cubicBezTo>
                    <a:pt x="8041" y="10203"/>
                    <a:pt x="9593" y="9371"/>
                    <a:pt x="10481" y="8096"/>
                  </a:cubicBezTo>
                  <a:cubicBezTo>
                    <a:pt x="10647" y="8540"/>
                    <a:pt x="10813" y="8983"/>
                    <a:pt x="11534" y="9205"/>
                  </a:cubicBezTo>
                  <a:cubicBezTo>
                    <a:pt x="11708" y="9268"/>
                    <a:pt x="11861" y="9296"/>
                    <a:pt x="11996" y="9296"/>
                  </a:cubicBezTo>
                  <a:cubicBezTo>
                    <a:pt x="12814" y="9296"/>
                    <a:pt x="12984" y="8263"/>
                    <a:pt x="13031" y="7597"/>
                  </a:cubicBezTo>
                  <a:cubicBezTo>
                    <a:pt x="13142" y="6876"/>
                    <a:pt x="12421" y="6599"/>
                    <a:pt x="12643" y="6432"/>
                  </a:cubicBezTo>
                  <a:cubicBezTo>
                    <a:pt x="12662" y="6414"/>
                    <a:pt x="12685" y="6406"/>
                    <a:pt x="12713" y="6406"/>
                  </a:cubicBezTo>
                  <a:cubicBezTo>
                    <a:pt x="12851" y="6406"/>
                    <a:pt x="13105" y="6599"/>
                    <a:pt x="13475" y="6599"/>
                  </a:cubicBezTo>
                  <a:cubicBezTo>
                    <a:pt x="13497" y="6601"/>
                    <a:pt x="13518" y="6602"/>
                    <a:pt x="13538" y="6602"/>
                  </a:cubicBezTo>
                  <a:cubicBezTo>
                    <a:pt x="13979" y="6602"/>
                    <a:pt x="14022" y="6044"/>
                    <a:pt x="13863" y="6044"/>
                  </a:cubicBezTo>
                  <a:lnTo>
                    <a:pt x="12699" y="6044"/>
                  </a:lnTo>
                  <a:cubicBezTo>
                    <a:pt x="12144" y="6044"/>
                    <a:pt x="11756" y="6765"/>
                    <a:pt x="11867" y="7431"/>
                  </a:cubicBezTo>
                  <a:cubicBezTo>
                    <a:pt x="12012" y="7962"/>
                    <a:pt x="12283" y="8703"/>
                    <a:pt x="11802" y="8703"/>
                  </a:cubicBezTo>
                  <a:cubicBezTo>
                    <a:pt x="11730" y="8703"/>
                    <a:pt x="11642" y="8686"/>
                    <a:pt x="11534" y="8650"/>
                  </a:cubicBezTo>
                  <a:cubicBezTo>
                    <a:pt x="11035" y="8429"/>
                    <a:pt x="11035" y="7763"/>
                    <a:pt x="11035" y="7209"/>
                  </a:cubicBezTo>
                  <a:cubicBezTo>
                    <a:pt x="11312" y="6599"/>
                    <a:pt x="11534" y="5822"/>
                    <a:pt x="11534" y="5102"/>
                  </a:cubicBezTo>
                  <a:cubicBezTo>
                    <a:pt x="11534" y="2274"/>
                    <a:pt x="9261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>
              <a:off x="1849100" y="1240525"/>
              <a:ext cx="257875" cy="390825"/>
            </a:xfrm>
            <a:custGeom>
              <a:avLst/>
              <a:gdLst/>
              <a:ahLst/>
              <a:cxnLst/>
              <a:rect l="l" t="t" r="r" b="b"/>
              <a:pathLst>
                <a:path w="10315" h="15633" extrusionOk="0">
                  <a:moveTo>
                    <a:pt x="5159" y="1547"/>
                  </a:moveTo>
                  <a:cubicBezTo>
                    <a:pt x="8249" y="1547"/>
                    <a:pt x="7142" y="5996"/>
                    <a:pt x="5268" y="7925"/>
                  </a:cubicBezTo>
                  <a:cubicBezTo>
                    <a:pt x="3383" y="5984"/>
                    <a:pt x="2218" y="1548"/>
                    <a:pt x="5102" y="1548"/>
                  </a:cubicBezTo>
                  <a:cubicBezTo>
                    <a:pt x="5121" y="1547"/>
                    <a:pt x="5140" y="1547"/>
                    <a:pt x="5159" y="1547"/>
                  </a:cubicBezTo>
                  <a:close/>
                  <a:moveTo>
                    <a:pt x="5025" y="1"/>
                  </a:moveTo>
                  <a:cubicBezTo>
                    <a:pt x="4588" y="1"/>
                    <a:pt x="4162" y="50"/>
                    <a:pt x="3826" y="162"/>
                  </a:cubicBezTo>
                  <a:cubicBezTo>
                    <a:pt x="2329" y="716"/>
                    <a:pt x="1886" y="2047"/>
                    <a:pt x="2052" y="3600"/>
                  </a:cubicBezTo>
                  <a:cubicBezTo>
                    <a:pt x="2274" y="5263"/>
                    <a:pt x="3272" y="7038"/>
                    <a:pt x="4270" y="8368"/>
                  </a:cubicBezTo>
                  <a:cubicBezTo>
                    <a:pt x="2995" y="8147"/>
                    <a:pt x="0" y="7758"/>
                    <a:pt x="0" y="7758"/>
                  </a:cubicBezTo>
                  <a:lnTo>
                    <a:pt x="0" y="9588"/>
                  </a:lnTo>
                  <a:lnTo>
                    <a:pt x="4714" y="9145"/>
                  </a:lnTo>
                  <a:lnTo>
                    <a:pt x="4381" y="15632"/>
                  </a:lnTo>
                  <a:lnTo>
                    <a:pt x="6377" y="15632"/>
                  </a:lnTo>
                  <a:lnTo>
                    <a:pt x="5878" y="9145"/>
                  </a:lnTo>
                  <a:lnTo>
                    <a:pt x="10314" y="9588"/>
                  </a:lnTo>
                  <a:lnTo>
                    <a:pt x="10314" y="7758"/>
                  </a:lnTo>
                  <a:cubicBezTo>
                    <a:pt x="10314" y="7758"/>
                    <a:pt x="7763" y="8091"/>
                    <a:pt x="6322" y="8313"/>
                  </a:cubicBezTo>
                  <a:cubicBezTo>
                    <a:pt x="7264" y="7038"/>
                    <a:pt x="8263" y="5152"/>
                    <a:pt x="8429" y="3600"/>
                  </a:cubicBezTo>
                  <a:cubicBezTo>
                    <a:pt x="8651" y="2102"/>
                    <a:pt x="8152" y="827"/>
                    <a:pt x="6765" y="272"/>
                  </a:cubicBezTo>
                  <a:cubicBezTo>
                    <a:pt x="6336" y="107"/>
                    <a:pt x="5669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>
              <a:off x="1833850" y="17755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0" y="0"/>
                  </a:moveTo>
                  <a:cubicBezTo>
                    <a:pt x="0" y="0"/>
                    <a:pt x="998" y="3050"/>
                    <a:pt x="5102" y="3327"/>
                  </a:cubicBezTo>
                  <a:lnTo>
                    <a:pt x="5102" y="3826"/>
                  </a:lnTo>
                  <a:cubicBezTo>
                    <a:pt x="5046" y="4658"/>
                    <a:pt x="4048" y="4825"/>
                    <a:pt x="3605" y="5102"/>
                  </a:cubicBezTo>
                  <a:cubicBezTo>
                    <a:pt x="3161" y="5379"/>
                    <a:pt x="2939" y="5878"/>
                    <a:pt x="2939" y="5878"/>
                  </a:cubicBezTo>
                  <a:lnTo>
                    <a:pt x="8595" y="5878"/>
                  </a:lnTo>
                  <a:cubicBezTo>
                    <a:pt x="8595" y="5878"/>
                    <a:pt x="8429" y="5324"/>
                    <a:pt x="7930" y="5102"/>
                  </a:cubicBezTo>
                  <a:cubicBezTo>
                    <a:pt x="7542" y="4825"/>
                    <a:pt x="6488" y="4658"/>
                    <a:pt x="6433" y="3826"/>
                  </a:cubicBezTo>
                  <a:lnTo>
                    <a:pt x="6433" y="3327"/>
                  </a:lnTo>
                  <a:cubicBezTo>
                    <a:pt x="10592" y="3050"/>
                    <a:pt x="11534" y="0"/>
                    <a:pt x="11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1832450" y="1720050"/>
              <a:ext cx="289775" cy="22200"/>
            </a:xfrm>
            <a:custGeom>
              <a:avLst/>
              <a:gdLst/>
              <a:ahLst/>
              <a:cxnLst/>
              <a:rect l="l" t="t" r="r" b="b"/>
              <a:pathLst>
                <a:path w="11591" h="888" extrusionOk="0">
                  <a:moveTo>
                    <a:pt x="1" y="0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31"/>
          <p:cNvSpPr txBox="1">
            <a:spLocks noGrp="1"/>
          </p:cNvSpPr>
          <p:nvPr>
            <p:ph type="subTitle" idx="1"/>
          </p:nvPr>
        </p:nvSpPr>
        <p:spPr>
          <a:xfrm>
            <a:off x="3245600" y="1351575"/>
            <a:ext cx="4865100" cy="4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7" name="Google Shape;807;p31"/>
          <p:cNvSpPr txBox="1">
            <a:spLocks noGrp="1"/>
          </p:cNvSpPr>
          <p:nvPr>
            <p:ph type="subTitle" idx="2"/>
          </p:nvPr>
        </p:nvSpPr>
        <p:spPr>
          <a:xfrm>
            <a:off x="3245600" y="1741501"/>
            <a:ext cx="48651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8" name="Google Shape;808;p31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9" name="Google Shape;809;p31"/>
          <p:cNvSpPr txBox="1">
            <a:spLocks noGrp="1"/>
          </p:cNvSpPr>
          <p:nvPr>
            <p:ph type="subTitle" idx="3"/>
          </p:nvPr>
        </p:nvSpPr>
        <p:spPr>
          <a:xfrm>
            <a:off x="3245600" y="2394125"/>
            <a:ext cx="4865100" cy="4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0" name="Google Shape;810;p31"/>
          <p:cNvSpPr txBox="1">
            <a:spLocks noGrp="1"/>
          </p:cNvSpPr>
          <p:nvPr>
            <p:ph type="subTitle" idx="4"/>
          </p:nvPr>
        </p:nvSpPr>
        <p:spPr>
          <a:xfrm>
            <a:off x="3245600" y="2784050"/>
            <a:ext cx="48651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31"/>
          <p:cNvSpPr txBox="1">
            <a:spLocks noGrp="1"/>
          </p:cNvSpPr>
          <p:nvPr>
            <p:ph type="subTitle" idx="5"/>
          </p:nvPr>
        </p:nvSpPr>
        <p:spPr>
          <a:xfrm>
            <a:off x="3245600" y="3436675"/>
            <a:ext cx="4865100" cy="4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31"/>
          <p:cNvSpPr txBox="1">
            <a:spLocks noGrp="1"/>
          </p:cNvSpPr>
          <p:nvPr>
            <p:ph type="subTitle" idx="6"/>
          </p:nvPr>
        </p:nvSpPr>
        <p:spPr>
          <a:xfrm>
            <a:off x="3245600" y="3833588"/>
            <a:ext cx="48651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9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32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32"/>
          <p:cNvSpPr txBox="1">
            <a:spLocks noGrp="1"/>
          </p:cNvSpPr>
          <p:nvPr>
            <p:ph type="subTitle" idx="1"/>
          </p:nvPr>
        </p:nvSpPr>
        <p:spPr>
          <a:xfrm>
            <a:off x="1582838" y="1635400"/>
            <a:ext cx="27993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6" name="Google Shape;816;p32"/>
          <p:cNvSpPr txBox="1">
            <a:spLocks noGrp="1"/>
          </p:cNvSpPr>
          <p:nvPr>
            <p:ph type="subTitle" idx="2"/>
          </p:nvPr>
        </p:nvSpPr>
        <p:spPr>
          <a:xfrm>
            <a:off x="4761689" y="1635400"/>
            <a:ext cx="27993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32"/>
          <p:cNvSpPr txBox="1">
            <a:spLocks noGrp="1"/>
          </p:cNvSpPr>
          <p:nvPr>
            <p:ph type="subTitle" idx="3"/>
          </p:nvPr>
        </p:nvSpPr>
        <p:spPr>
          <a:xfrm>
            <a:off x="1582838" y="3024856"/>
            <a:ext cx="27993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p32"/>
          <p:cNvSpPr txBox="1">
            <a:spLocks noGrp="1"/>
          </p:cNvSpPr>
          <p:nvPr>
            <p:ph type="subTitle" idx="4"/>
          </p:nvPr>
        </p:nvSpPr>
        <p:spPr>
          <a:xfrm>
            <a:off x="4761663" y="3024854"/>
            <a:ext cx="27993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32"/>
          <p:cNvSpPr txBox="1">
            <a:spLocks noGrp="1"/>
          </p:cNvSpPr>
          <p:nvPr>
            <p:ph type="subTitle" idx="5"/>
          </p:nvPr>
        </p:nvSpPr>
        <p:spPr>
          <a:xfrm>
            <a:off x="1582838" y="2065051"/>
            <a:ext cx="27993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0" name="Google Shape;820;p32"/>
          <p:cNvSpPr txBox="1">
            <a:spLocks noGrp="1"/>
          </p:cNvSpPr>
          <p:nvPr>
            <p:ph type="subTitle" idx="6"/>
          </p:nvPr>
        </p:nvSpPr>
        <p:spPr>
          <a:xfrm>
            <a:off x="4761663" y="2065051"/>
            <a:ext cx="27993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1" name="Google Shape;821;p32"/>
          <p:cNvSpPr txBox="1">
            <a:spLocks noGrp="1"/>
          </p:cNvSpPr>
          <p:nvPr>
            <p:ph type="subTitle" idx="7"/>
          </p:nvPr>
        </p:nvSpPr>
        <p:spPr>
          <a:xfrm>
            <a:off x="1582838" y="3457000"/>
            <a:ext cx="27993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2" name="Google Shape;822;p32"/>
          <p:cNvSpPr txBox="1">
            <a:spLocks noGrp="1"/>
          </p:cNvSpPr>
          <p:nvPr>
            <p:ph type="subTitle" idx="8"/>
          </p:nvPr>
        </p:nvSpPr>
        <p:spPr>
          <a:xfrm>
            <a:off x="4761663" y="3457000"/>
            <a:ext cx="27993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23" name="Google Shape;823;p32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824" name="Google Shape;824;p32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2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2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2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" name="Google Shape;828;p32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" name="Google Shape;829;p32"/>
          <p:cNvGrpSpPr/>
          <p:nvPr/>
        </p:nvGrpSpPr>
        <p:grpSpPr>
          <a:xfrm>
            <a:off x="189450" y="1885413"/>
            <a:ext cx="358350" cy="1372650"/>
            <a:chOff x="5731400" y="456925"/>
            <a:chExt cx="358350" cy="1372650"/>
          </a:xfrm>
        </p:grpSpPr>
        <p:sp>
          <p:nvSpPr>
            <p:cNvPr id="830" name="Google Shape;830;p32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2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2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2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2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2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2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2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2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2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2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" name="Google Shape;841;p32"/>
          <p:cNvGrpSpPr/>
          <p:nvPr/>
        </p:nvGrpSpPr>
        <p:grpSpPr>
          <a:xfrm>
            <a:off x="8629063" y="1830613"/>
            <a:ext cx="293925" cy="1482275"/>
            <a:chOff x="1388850" y="437425"/>
            <a:chExt cx="293925" cy="1482275"/>
          </a:xfrm>
        </p:grpSpPr>
        <p:sp>
          <p:nvSpPr>
            <p:cNvPr id="842" name="Google Shape;842;p32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2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2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2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2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2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2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2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3"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33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852" name="Google Shape;852;p33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853" name="Google Shape;853;p33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3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3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3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" name="Google Shape;857;p33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3"/>
          <p:cNvSpPr txBox="1">
            <a:spLocks noGrp="1"/>
          </p:cNvSpPr>
          <p:nvPr>
            <p:ph type="subTitle" idx="1"/>
          </p:nvPr>
        </p:nvSpPr>
        <p:spPr>
          <a:xfrm>
            <a:off x="916675" y="1603975"/>
            <a:ext cx="23646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33"/>
          <p:cNvSpPr txBox="1">
            <a:spLocks noGrp="1"/>
          </p:cNvSpPr>
          <p:nvPr>
            <p:ph type="subTitle" idx="2"/>
          </p:nvPr>
        </p:nvSpPr>
        <p:spPr>
          <a:xfrm>
            <a:off x="916675" y="2033625"/>
            <a:ext cx="23646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0" name="Google Shape;860;p33"/>
          <p:cNvSpPr txBox="1">
            <a:spLocks noGrp="1"/>
          </p:cNvSpPr>
          <p:nvPr>
            <p:ph type="subTitle" idx="3"/>
          </p:nvPr>
        </p:nvSpPr>
        <p:spPr>
          <a:xfrm>
            <a:off x="3389625" y="1603975"/>
            <a:ext cx="23646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33"/>
          <p:cNvSpPr txBox="1">
            <a:spLocks noGrp="1"/>
          </p:cNvSpPr>
          <p:nvPr>
            <p:ph type="subTitle" idx="4"/>
          </p:nvPr>
        </p:nvSpPr>
        <p:spPr>
          <a:xfrm>
            <a:off x="3389625" y="2033625"/>
            <a:ext cx="23646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p33"/>
          <p:cNvSpPr txBox="1">
            <a:spLocks noGrp="1"/>
          </p:cNvSpPr>
          <p:nvPr>
            <p:ph type="subTitle" idx="5"/>
          </p:nvPr>
        </p:nvSpPr>
        <p:spPr>
          <a:xfrm>
            <a:off x="5862575" y="1603975"/>
            <a:ext cx="23646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33"/>
          <p:cNvSpPr txBox="1">
            <a:spLocks noGrp="1"/>
          </p:cNvSpPr>
          <p:nvPr>
            <p:ph type="subTitle" idx="6"/>
          </p:nvPr>
        </p:nvSpPr>
        <p:spPr>
          <a:xfrm>
            <a:off x="5862575" y="2033625"/>
            <a:ext cx="23646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4" name="Google Shape;864;p33"/>
          <p:cNvSpPr txBox="1">
            <a:spLocks noGrp="1"/>
          </p:cNvSpPr>
          <p:nvPr>
            <p:ph type="subTitle" idx="7"/>
          </p:nvPr>
        </p:nvSpPr>
        <p:spPr>
          <a:xfrm>
            <a:off x="916675" y="2956250"/>
            <a:ext cx="23646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33"/>
          <p:cNvSpPr txBox="1">
            <a:spLocks noGrp="1"/>
          </p:cNvSpPr>
          <p:nvPr>
            <p:ph type="subTitle" idx="8"/>
          </p:nvPr>
        </p:nvSpPr>
        <p:spPr>
          <a:xfrm>
            <a:off x="916675" y="3385900"/>
            <a:ext cx="23646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6" name="Google Shape;866;p33"/>
          <p:cNvSpPr txBox="1">
            <a:spLocks noGrp="1"/>
          </p:cNvSpPr>
          <p:nvPr>
            <p:ph type="subTitle" idx="9"/>
          </p:nvPr>
        </p:nvSpPr>
        <p:spPr>
          <a:xfrm>
            <a:off x="3389625" y="2956250"/>
            <a:ext cx="23646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7" name="Google Shape;867;p33"/>
          <p:cNvSpPr txBox="1">
            <a:spLocks noGrp="1"/>
          </p:cNvSpPr>
          <p:nvPr>
            <p:ph type="subTitle" idx="13"/>
          </p:nvPr>
        </p:nvSpPr>
        <p:spPr>
          <a:xfrm>
            <a:off x="3389625" y="3385900"/>
            <a:ext cx="23646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8" name="Google Shape;868;p33"/>
          <p:cNvSpPr txBox="1">
            <a:spLocks noGrp="1"/>
          </p:cNvSpPr>
          <p:nvPr>
            <p:ph type="subTitle" idx="14"/>
          </p:nvPr>
        </p:nvSpPr>
        <p:spPr>
          <a:xfrm>
            <a:off x="5862575" y="2956250"/>
            <a:ext cx="23646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9" name="Google Shape;869;p33"/>
          <p:cNvSpPr txBox="1">
            <a:spLocks noGrp="1"/>
          </p:cNvSpPr>
          <p:nvPr>
            <p:ph type="subTitle" idx="15"/>
          </p:nvPr>
        </p:nvSpPr>
        <p:spPr>
          <a:xfrm>
            <a:off x="5862575" y="3385900"/>
            <a:ext cx="23646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p33"/>
          <p:cNvSpPr/>
          <p:nvPr/>
        </p:nvSpPr>
        <p:spPr>
          <a:xfrm>
            <a:off x="-1263300" y="3657151"/>
            <a:ext cx="2451687" cy="1149703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1" name="Google Shape;871;p33"/>
          <p:cNvGrpSpPr/>
          <p:nvPr/>
        </p:nvGrpSpPr>
        <p:grpSpPr>
          <a:xfrm>
            <a:off x="8140176" y="3804914"/>
            <a:ext cx="814498" cy="1002016"/>
            <a:chOff x="6671950" y="4370550"/>
            <a:chExt cx="506025" cy="622525"/>
          </a:xfrm>
        </p:grpSpPr>
        <p:sp>
          <p:nvSpPr>
            <p:cNvPr id="872" name="Google Shape;872;p33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3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" name="Google Shape;891;p33"/>
          <p:cNvGrpSpPr/>
          <p:nvPr/>
        </p:nvGrpSpPr>
        <p:grpSpPr>
          <a:xfrm>
            <a:off x="8609375" y="2020125"/>
            <a:ext cx="349225" cy="1103275"/>
            <a:chOff x="932775" y="790075"/>
            <a:chExt cx="349225" cy="1103275"/>
          </a:xfrm>
        </p:grpSpPr>
        <p:sp>
          <p:nvSpPr>
            <p:cNvPr id="892" name="Google Shape;892;p33"/>
            <p:cNvSpPr/>
            <p:nvPr/>
          </p:nvSpPr>
          <p:spPr>
            <a:xfrm>
              <a:off x="932775" y="1212675"/>
              <a:ext cx="349225" cy="252325"/>
            </a:xfrm>
            <a:custGeom>
              <a:avLst/>
              <a:gdLst/>
              <a:ahLst/>
              <a:cxnLst/>
              <a:rect l="l" t="t" r="r" b="b"/>
              <a:pathLst>
                <a:path w="13969" h="10093" extrusionOk="0">
                  <a:moveTo>
                    <a:pt x="6377" y="1775"/>
                  </a:moveTo>
                  <a:cubicBezTo>
                    <a:pt x="8151" y="1775"/>
                    <a:pt x="9593" y="3216"/>
                    <a:pt x="9593" y="5046"/>
                  </a:cubicBezTo>
                  <a:cubicBezTo>
                    <a:pt x="9704" y="6821"/>
                    <a:pt x="8207" y="8318"/>
                    <a:pt x="6377" y="8318"/>
                  </a:cubicBezTo>
                  <a:cubicBezTo>
                    <a:pt x="4547" y="8318"/>
                    <a:pt x="3105" y="6821"/>
                    <a:pt x="3105" y="5046"/>
                  </a:cubicBezTo>
                  <a:cubicBezTo>
                    <a:pt x="3105" y="3216"/>
                    <a:pt x="4547" y="1775"/>
                    <a:pt x="6377" y="1775"/>
                  </a:cubicBezTo>
                  <a:close/>
                  <a:moveTo>
                    <a:pt x="6377" y="0"/>
                  </a:moveTo>
                  <a:cubicBezTo>
                    <a:pt x="3494" y="0"/>
                    <a:pt x="1220" y="2218"/>
                    <a:pt x="1220" y="5046"/>
                  </a:cubicBezTo>
                  <a:cubicBezTo>
                    <a:pt x="1220" y="5046"/>
                    <a:pt x="1220" y="6377"/>
                    <a:pt x="998" y="7597"/>
                  </a:cubicBezTo>
                  <a:cubicBezTo>
                    <a:pt x="832" y="8872"/>
                    <a:pt x="0" y="10092"/>
                    <a:pt x="0" y="10092"/>
                  </a:cubicBezTo>
                  <a:cubicBezTo>
                    <a:pt x="0" y="10092"/>
                    <a:pt x="1109" y="9261"/>
                    <a:pt x="1719" y="7098"/>
                  </a:cubicBezTo>
                  <a:cubicBezTo>
                    <a:pt x="2551" y="8872"/>
                    <a:pt x="4270" y="10092"/>
                    <a:pt x="6377" y="10092"/>
                  </a:cubicBezTo>
                  <a:cubicBezTo>
                    <a:pt x="8041" y="10092"/>
                    <a:pt x="9538" y="9261"/>
                    <a:pt x="10425" y="8041"/>
                  </a:cubicBezTo>
                  <a:cubicBezTo>
                    <a:pt x="10591" y="8429"/>
                    <a:pt x="10813" y="8928"/>
                    <a:pt x="11478" y="9094"/>
                  </a:cubicBezTo>
                  <a:cubicBezTo>
                    <a:pt x="11660" y="9157"/>
                    <a:pt x="11819" y="9186"/>
                    <a:pt x="11959" y="9186"/>
                  </a:cubicBezTo>
                  <a:cubicBezTo>
                    <a:pt x="12800" y="9186"/>
                    <a:pt x="12936" y="8160"/>
                    <a:pt x="13031" y="7542"/>
                  </a:cubicBezTo>
                  <a:cubicBezTo>
                    <a:pt x="13087" y="6765"/>
                    <a:pt x="12366" y="6488"/>
                    <a:pt x="12588" y="6322"/>
                  </a:cubicBezTo>
                  <a:cubicBezTo>
                    <a:pt x="12615" y="6303"/>
                    <a:pt x="12646" y="6295"/>
                    <a:pt x="12680" y="6295"/>
                  </a:cubicBezTo>
                  <a:cubicBezTo>
                    <a:pt x="12849" y="6295"/>
                    <a:pt x="13096" y="6488"/>
                    <a:pt x="13419" y="6488"/>
                  </a:cubicBezTo>
                  <a:cubicBezTo>
                    <a:pt x="13443" y="6491"/>
                    <a:pt x="13466" y="6492"/>
                    <a:pt x="13488" y="6492"/>
                  </a:cubicBezTo>
                  <a:cubicBezTo>
                    <a:pt x="13923" y="6492"/>
                    <a:pt x="13969" y="5989"/>
                    <a:pt x="13863" y="5989"/>
                  </a:cubicBezTo>
                  <a:lnTo>
                    <a:pt x="12643" y="5989"/>
                  </a:lnTo>
                  <a:cubicBezTo>
                    <a:pt x="12088" y="5989"/>
                    <a:pt x="11700" y="6765"/>
                    <a:pt x="11811" y="7375"/>
                  </a:cubicBezTo>
                  <a:cubicBezTo>
                    <a:pt x="11956" y="7955"/>
                    <a:pt x="12227" y="8703"/>
                    <a:pt x="11745" y="8703"/>
                  </a:cubicBezTo>
                  <a:cubicBezTo>
                    <a:pt x="11674" y="8703"/>
                    <a:pt x="11586" y="8686"/>
                    <a:pt x="11478" y="8651"/>
                  </a:cubicBezTo>
                  <a:cubicBezTo>
                    <a:pt x="10979" y="8429"/>
                    <a:pt x="10979" y="7763"/>
                    <a:pt x="10979" y="7209"/>
                  </a:cubicBezTo>
                  <a:cubicBezTo>
                    <a:pt x="11257" y="6543"/>
                    <a:pt x="11478" y="5823"/>
                    <a:pt x="11478" y="5102"/>
                  </a:cubicBezTo>
                  <a:cubicBezTo>
                    <a:pt x="11478" y="2274"/>
                    <a:pt x="9205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966025" y="790075"/>
              <a:ext cx="270350" cy="328600"/>
            </a:xfrm>
            <a:custGeom>
              <a:avLst/>
              <a:gdLst/>
              <a:ahLst/>
              <a:cxnLst/>
              <a:rect l="l" t="t" r="r" b="b"/>
              <a:pathLst>
                <a:path w="10814" h="13144" extrusionOk="0">
                  <a:moveTo>
                    <a:pt x="8327" y="0"/>
                  </a:moveTo>
                  <a:cubicBezTo>
                    <a:pt x="7919" y="0"/>
                    <a:pt x="7498" y="105"/>
                    <a:pt x="7099" y="324"/>
                  </a:cubicBezTo>
                  <a:cubicBezTo>
                    <a:pt x="5768" y="1101"/>
                    <a:pt x="5657" y="2930"/>
                    <a:pt x="5324" y="4261"/>
                  </a:cubicBezTo>
                  <a:cubicBezTo>
                    <a:pt x="5102" y="5093"/>
                    <a:pt x="4881" y="5980"/>
                    <a:pt x="4603" y="6757"/>
                  </a:cubicBezTo>
                  <a:cubicBezTo>
                    <a:pt x="4215" y="7866"/>
                    <a:pt x="3439" y="8753"/>
                    <a:pt x="2607" y="9585"/>
                  </a:cubicBezTo>
                  <a:cubicBezTo>
                    <a:pt x="1997" y="10250"/>
                    <a:pt x="1" y="11636"/>
                    <a:pt x="500" y="12246"/>
                  </a:cubicBezTo>
                  <a:cubicBezTo>
                    <a:pt x="610" y="12401"/>
                    <a:pt x="755" y="12467"/>
                    <a:pt x="925" y="12467"/>
                  </a:cubicBezTo>
                  <a:cubicBezTo>
                    <a:pt x="1183" y="12467"/>
                    <a:pt x="1497" y="12314"/>
                    <a:pt x="1831" y="12080"/>
                  </a:cubicBezTo>
                  <a:cubicBezTo>
                    <a:pt x="2330" y="11747"/>
                    <a:pt x="2718" y="11415"/>
                    <a:pt x="3162" y="10971"/>
                  </a:cubicBezTo>
                  <a:cubicBezTo>
                    <a:pt x="3399" y="10734"/>
                    <a:pt x="3823" y="10476"/>
                    <a:pt x="4294" y="10476"/>
                  </a:cubicBezTo>
                  <a:cubicBezTo>
                    <a:pt x="4593" y="10476"/>
                    <a:pt x="4912" y="10580"/>
                    <a:pt x="5213" y="10860"/>
                  </a:cubicBezTo>
                  <a:cubicBezTo>
                    <a:pt x="5657" y="11248"/>
                    <a:pt x="5657" y="12357"/>
                    <a:pt x="5712" y="12912"/>
                  </a:cubicBezTo>
                  <a:cubicBezTo>
                    <a:pt x="5712" y="13003"/>
                    <a:pt x="5812" y="13143"/>
                    <a:pt x="5938" y="13143"/>
                  </a:cubicBezTo>
                  <a:cubicBezTo>
                    <a:pt x="6043" y="13143"/>
                    <a:pt x="6166" y="13047"/>
                    <a:pt x="6267" y="12745"/>
                  </a:cubicBezTo>
                  <a:cubicBezTo>
                    <a:pt x="6433" y="12302"/>
                    <a:pt x="6544" y="11137"/>
                    <a:pt x="6600" y="11137"/>
                  </a:cubicBezTo>
                  <a:cubicBezTo>
                    <a:pt x="6706" y="10959"/>
                    <a:pt x="6768" y="10804"/>
                    <a:pt x="6871" y="10804"/>
                  </a:cubicBezTo>
                  <a:cubicBezTo>
                    <a:pt x="6929" y="10804"/>
                    <a:pt x="7000" y="10852"/>
                    <a:pt x="7099" y="10971"/>
                  </a:cubicBezTo>
                  <a:cubicBezTo>
                    <a:pt x="7099" y="11137"/>
                    <a:pt x="7653" y="12524"/>
                    <a:pt x="7875" y="12912"/>
                  </a:cubicBezTo>
                  <a:cubicBezTo>
                    <a:pt x="7899" y="13009"/>
                    <a:pt x="8030" y="13053"/>
                    <a:pt x="8165" y="13053"/>
                  </a:cubicBezTo>
                  <a:cubicBezTo>
                    <a:pt x="8337" y="13053"/>
                    <a:pt x="8516" y="12981"/>
                    <a:pt x="8485" y="12856"/>
                  </a:cubicBezTo>
                  <a:cubicBezTo>
                    <a:pt x="8208" y="12246"/>
                    <a:pt x="7930" y="11415"/>
                    <a:pt x="7875" y="10805"/>
                  </a:cubicBezTo>
                  <a:lnTo>
                    <a:pt x="7875" y="10694"/>
                  </a:lnTo>
                  <a:cubicBezTo>
                    <a:pt x="7875" y="10583"/>
                    <a:pt x="7875" y="10361"/>
                    <a:pt x="7820" y="10195"/>
                  </a:cubicBezTo>
                  <a:cubicBezTo>
                    <a:pt x="8818" y="9529"/>
                    <a:pt x="9483" y="8420"/>
                    <a:pt x="9594" y="7200"/>
                  </a:cubicBezTo>
                  <a:cubicBezTo>
                    <a:pt x="9649" y="6258"/>
                    <a:pt x="9539" y="5370"/>
                    <a:pt x="9317" y="4539"/>
                  </a:cubicBezTo>
                  <a:cubicBezTo>
                    <a:pt x="9206" y="4095"/>
                    <a:pt x="8818" y="3485"/>
                    <a:pt x="8818" y="2986"/>
                  </a:cubicBezTo>
                  <a:cubicBezTo>
                    <a:pt x="8818" y="2321"/>
                    <a:pt x="9372" y="2043"/>
                    <a:pt x="9760" y="1600"/>
                  </a:cubicBezTo>
                  <a:cubicBezTo>
                    <a:pt x="9927" y="1711"/>
                    <a:pt x="10148" y="1711"/>
                    <a:pt x="10259" y="1821"/>
                  </a:cubicBezTo>
                  <a:cubicBezTo>
                    <a:pt x="10648" y="2043"/>
                    <a:pt x="10814" y="2265"/>
                    <a:pt x="10814" y="2265"/>
                  </a:cubicBezTo>
                  <a:cubicBezTo>
                    <a:pt x="10814" y="2265"/>
                    <a:pt x="10758" y="1489"/>
                    <a:pt x="10204" y="934"/>
                  </a:cubicBezTo>
                  <a:cubicBezTo>
                    <a:pt x="9743" y="331"/>
                    <a:pt x="9054" y="0"/>
                    <a:pt x="8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971575" y="1583125"/>
              <a:ext cx="258350" cy="310225"/>
            </a:xfrm>
            <a:custGeom>
              <a:avLst/>
              <a:gdLst/>
              <a:ahLst/>
              <a:cxnLst/>
              <a:rect l="l" t="t" r="r" b="b"/>
              <a:pathLst>
                <a:path w="10334" h="12409" extrusionOk="0">
                  <a:moveTo>
                    <a:pt x="5505" y="1"/>
                  </a:moveTo>
                  <a:cubicBezTo>
                    <a:pt x="5251" y="1"/>
                    <a:pt x="4987" y="15"/>
                    <a:pt x="4714" y="43"/>
                  </a:cubicBezTo>
                  <a:cubicBezTo>
                    <a:pt x="2441" y="320"/>
                    <a:pt x="1" y="2705"/>
                    <a:pt x="1165" y="5588"/>
                  </a:cubicBezTo>
                  <a:cubicBezTo>
                    <a:pt x="2219" y="8084"/>
                    <a:pt x="4437" y="7529"/>
                    <a:pt x="4437" y="8915"/>
                  </a:cubicBezTo>
                  <a:lnTo>
                    <a:pt x="4437" y="11300"/>
                  </a:lnTo>
                  <a:lnTo>
                    <a:pt x="3771" y="11300"/>
                  </a:lnTo>
                  <a:lnTo>
                    <a:pt x="3771" y="12409"/>
                  </a:lnTo>
                  <a:lnTo>
                    <a:pt x="6378" y="12409"/>
                  </a:lnTo>
                  <a:lnTo>
                    <a:pt x="6378" y="11355"/>
                  </a:lnTo>
                  <a:lnTo>
                    <a:pt x="5712" y="11355"/>
                  </a:lnTo>
                  <a:lnTo>
                    <a:pt x="5712" y="7973"/>
                  </a:lnTo>
                  <a:cubicBezTo>
                    <a:pt x="5712" y="6642"/>
                    <a:pt x="3605" y="6974"/>
                    <a:pt x="2773" y="5311"/>
                  </a:cubicBezTo>
                  <a:cubicBezTo>
                    <a:pt x="2242" y="4142"/>
                    <a:pt x="2983" y="1804"/>
                    <a:pt x="4996" y="1804"/>
                  </a:cubicBezTo>
                  <a:cubicBezTo>
                    <a:pt x="5084" y="1804"/>
                    <a:pt x="5175" y="1808"/>
                    <a:pt x="5269" y="1818"/>
                  </a:cubicBezTo>
                  <a:cubicBezTo>
                    <a:pt x="6378" y="1873"/>
                    <a:pt x="7764" y="1707"/>
                    <a:pt x="8374" y="3647"/>
                  </a:cubicBezTo>
                  <a:cubicBezTo>
                    <a:pt x="9039" y="5588"/>
                    <a:pt x="6932" y="7474"/>
                    <a:pt x="6932" y="7474"/>
                  </a:cubicBezTo>
                  <a:cubicBezTo>
                    <a:pt x="6932" y="7474"/>
                    <a:pt x="6998" y="7481"/>
                    <a:pt x="7110" y="7481"/>
                  </a:cubicBezTo>
                  <a:cubicBezTo>
                    <a:pt x="7680" y="7481"/>
                    <a:pt x="9454" y="7287"/>
                    <a:pt x="9871" y="4923"/>
                  </a:cubicBezTo>
                  <a:cubicBezTo>
                    <a:pt x="10333" y="2200"/>
                    <a:pt x="8702" y="1"/>
                    <a:pt x="5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33"/>
          <p:cNvGrpSpPr/>
          <p:nvPr/>
        </p:nvGrpSpPr>
        <p:grpSpPr>
          <a:xfrm>
            <a:off x="201550" y="1987913"/>
            <a:ext cx="334125" cy="1167675"/>
            <a:chOff x="171825" y="889675"/>
            <a:chExt cx="334125" cy="1167675"/>
          </a:xfrm>
        </p:grpSpPr>
        <p:sp>
          <p:nvSpPr>
            <p:cNvPr id="896" name="Google Shape;896;p33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171825" y="1646900"/>
              <a:ext cx="334125" cy="172050"/>
            </a:xfrm>
            <a:custGeom>
              <a:avLst/>
              <a:gdLst/>
              <a:ahLst/>
              <a:cxnLst/>
              <a:rect l="l" t="t" r="r" b="b"/>
              <a:pathLst>
                <a:path w="13365" h="6882" extrusionOk="0">
                  <a:moveTo>
                    <a:pt x="6600" y="1224"/>
                  </a:moveTo>
                  <a:cubicBezTo>
                    <a:pt x="9095" y="1224"/>
                    <a:pt x="10703" y="2610"/>
                    <a:pt x="11091" y="3054"/>
                  </a:cubicBezTo>
                  <a:lnTo>
                    <a:pt x="2552" y="3054"/>
                  </a:lnTo>
                  <a:cubicBezTo>
                    <a:pt x="2829" y="2610"/>
                    <a:pt x="4049" y="1224"/>
                    <a:pt x="6600" y="1224"/>
                  </a:cubicBezTo>
                  <a:close/>
                  <a:moveTo>
                    <a:pt x="10814" y="3997"/>
                  </a:moveTo>
                  <a:cubicBezTo>
                    <a:pt x="10426" y="4551"/>
                    <a:pt x="9206" y="5716"/>
                    <a:pt x="6877" y="5716"/>
                  </a:cubicBezTo>
                  <a:cubicBezTo>
                    <a:pt x="4603" y="5716"/>
                    <a:pt x="3051" y="4551"/>
                    <a:pt x="2496" y="3997"/>
                  </a:cubicBezTo>
                  <a:close/>
                  <a:moveTo>
                    <a:pt x="6814" y="1"/>
                  </a:moveTo>
                  <a:cubicBezTo>
                    <a:pt x="6743" y="1"/>
                    <a:pt x="6672" y="2"/>
                    <a:pt x="6600" y="4"/>
                  </a:cubicBezTo>
                  <a:cubicBezTo>
                    <a:pt x="3273" y="60"/>
                    <a:pt x="1609" y="2389"/>
                    <a:pt x="1165" y="2998"/>
                  </a:cubicBezTo>
                  <a:lnTo>
                    <a:pt x="1" y="2998"/>
                  </a:lnTo>
                  <a:lnTo>
                    <a:pt x="1" y="3997"/>
                  </a:lnTo>
                  <a:lnTo>
                    <a:pt x="1276" y="3997"/>
                  </a:lnTo>
                  <a:cubicBezTo>
                    <a:pt x="1824" y="4709"/>
                    <a:pt x="3724" y="6881"/>
                    <a:pt x="6763" y="6881"/>
                  </a:cubicBezTo>
                  <a:cubicBezTo>
                    <a:pt x="6800" y="6881"/>
                    <a:pt x="6839" y="6881"/>
                    <a:pt x="6877" y="6880"/>
                  </a:cubicBezTo>
                  <a:cubicBezTo>
                    <a:pt x="9982" y="6825"/>
                    <a:pt x="11646" y="4717"/>
                    <a:pt x="12200" y="3997"/>
                  </a:cubicBezTo>
                  <a:lnTo>
                    <a:pt x="13365" y="3997"/>
                  </a:lnTo>
                  <a:lnTo>
                    <a:pt x="13365" y="2998"/>
                  </a:lnTo>
                  <a:lnTo>
                    <a:pt x="12256" y="2998"/>
                  </a:lnTo>
                  <a:cubicBezTo>
                    <a:pt x="11876" y="2402"/>
                    <a:pt x="10010" y="1"/>
                    <a:pt x="6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205100" y="18896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207875" y="1967225"/>
              <a:ext cx="289750" cy="90125"/>
            </a:xfrm>
            <a:custGeom>
              <a:avLst/>
              <a:gdLst/>
              <a:ahLst/>
              <a:cxnLst/>
              <a:rect l="l" t="t" r="r" b="b"/>
              <a:pathLst>
                <a:path w="11590" h="3605" extrusionOk="0">
                  <a:moveTo>
                    <a:pt x="10924" y="0"/>
                  </a:moveTo>
                  <a:cubicBezTo>
                    <a:pt x="10924" y="0"/>
                    <a:pt x="8984" y="2717"/>
                    <a:pt x="7320" y="2717"/>
                  </a:cubicBezTo>
                  <a:cubicBezTo>
                    <a:pt x="5657" y="2717"/>
                    <a:pt x="5934" y="278"/>
                    <a:pt x="3827" y="278"/>
                  </a:cubicBezTo>
                  <a:cubicBezTo>
                    <a:pt x="2052" y="278"/>
                    <a:pt x="1" y="2995"/>
                    <a:pt x="1" y="2995"/>
                  </a:cubicBezTo>
                  <a:lnTo>
                    <a:pt x="832" y="3549"/>
                  </a:lnTo>
                  <a:cubicBezTo>
                    <a:pt x="832" y="3549"/>
                    <a:pt x="2440" y="1276"/>
                    <a:pt x="3827" y="1276"/>
                  </a:cubicBezTo>
                  <a:cubicBezTo>
                    <a:pt x="5213" y="1276"/>
                    <a:pt x="5435" y="3605"/>
                    <a:pt x="7209" y="3605"/>
                  </a:cubicBezTo>
                  <a:cubicBezTo>
                    <a:pt x="9871" y="3605"/>
                    <a:pt x="11590" y="777"/>
                    <a:pt x="11590" y="777"/>
                  </a:cubicBezTo>
                  <a:lnTo>
                    <a:pt x="10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0"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34"/>
          <p:cNvSpPr txBox="1">
            <a:spLocks noGrp="1"/>
          </p:cNvSpPr>
          <p:nvPr>
            <p:ph type="title"/>
          </p:nvPr>
        </p:nvSpPr>
        <p:spPr>
          <a:xfrm>
            <a:off x="789425" y="701525"/>
            <a:ext cx="3585300" cy="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600"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904" name="Google Shape;904;p34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905" name="Google Shape;905;p34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9" name="Google Shape;909;p34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4"/>
          <p:cNvSpPr txBox="1">
            <a:spLocks noGrp="1"/>
          </p:cNvSpPr>
          <p:nvPr>
            <p:ph type="subTitle" idx="1"/>
          </p:nvPr>
        </p:nvSpPr>
        <p:spPr>
          <a:xfrm>
            <a:off x="789425" y="1571425"/>
            <a:ext cx="4291800" cy="90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11" name="Google Shape;911;p34"/>
          <p:cNvGrpSpPr/>
          <p:nvPr/>
        </p:nvGrpSpPr>
        <p:grpSpPr>
          <a:xfrm flipH="1">
            <a:off x="223738" y="2047725"/>
            <a:ext cx="350575" cy="1048050"/>
            <a:chOff x="1803350" y="874425"/>
            <a:chExt cx="350575" cy="1048050"/>
          </a:xfrm>
        </p:grpSpPr>
        <p:sp>
          <p:nvSpPr>
            <p:cNvPr id="912" name="Google Shape;912;p34"/>
            <p:cNvSpPr/>
            <p:nvPr/>
          </p:nvSpPr>
          <p:spPr>
            <a:xfrm>
              <a:off x="1803350" y="874425"/>
              <a:ext cx="350575" cy="255100"/>
            </a:xfrm>
            <a:custGeom>
              <a:avLst/>
              <a:gdLst/>
              <a:ahLst/>
              <a:cxnLst/>
              <a:rect l="l" t="t" r="r" b="b"/>
              <a:pathLst>
                <a:path w="14023" h="10204" extrusionOk="0">
                  <a:moveTo>
                    <a:pt x="6377" y="1830"/>
                  </a:moveTo>
                  <a:cubicBezTo>
                    <a:pt x="8207" y="1830"/>
                    <a:pt x="9649" y="3327"/>
                    <a:pt x="9649" y="5102"/>
                  </a:cubicBezTo>
                  <a:cubicBezTo>
                    <a:pt x="9704" y="6931"/>
                    <a:pt x="8263" y="8373"/>
                    <a:pt x="6377" y="8373"/>
                  </a:cubicBezTo>
                  <a:cubicBezTo>
                    <a:pt x="4603" y="8373"/>
                    <a:pt x="3161" y="6931"/>
                    <a:pt x="3161" y="5102"/>
                  </a:cubicBezTo>
                  <a:cubicBezTo>
                    <a:pt x="3161" y="3327"/>
                    <a:pt x="4603" y="1830"/>
                    <a:pt x="6377" y="1830"/>
                  </a:cubicBezTo>
                  <a:close/>
                  <a:moveTo>
                    <a:pt x="6377" y="0"/>
                  </a:moveTo>
                  <a:cubicBezTo>
                    <a:pt x="3549" y="0"/>
                    <a:pt x="1276" y="2274"/>
                    <a:pt x="1276" y="5102"/>
                  </a:cubicBezTo>
                  <a:cubicBezTo>
                    <a:pt x="1276" y="5102"/>
                    <a:pt x="1276" y="6432"/>
                    <a:pt x="1054" y="7708"/>
                  </a:cubicBezTo>
                  <a:cubicBezTo>
                    <a:pt x="832" y="8928"/>
                    <a:pt x="0" y="10203"/>
                    <a:pt x="0" y="10203"/>
                  </a:cubicBezTo>
                  <a:cubicBezTo>
                    <a:pt x="0" y="10203"/>
                    <a:pt x="1109" y="9371"/>
                    <a:pt x="1719" y="7209"/>
                  </a:cubicBezTo>
                  <a:cubicBezTo>
                    <a:pt x="2551" y="8928"/>
                    <a:pt x="4326" y="10203"/>
                    <a:pt x="6377" y="10203"/>
                  </a:cubicBezTo>
                  <a:cubicBezTo>
                    <a:pt x="8041" y="10203"/>
                    <a:pt x="9593" y="9371"/>
                    <a:pt x="10481" y="8096"/>
                  </a:cubicBezTo>
                  <a:cubicBezTo>
                    <a:pt x="10647" y="8540"/>
                    <a:pt x="10813" y="8983"/>
                    <a:pt x="11534" y="9205"/>
                  </a:cubicBezTo>
                  <a:cubicBezTo>
                    <a:pt x="11708" y="9268"/>
                    <a:pt x="11861" y="9296"/>
                    <a:pt x="11996" y="9296"/>
                  </a:cubicBezTo>
                  <a:cubicBezTo>
                    <a:pt x="12814" y="9296"/>
                    <a:pt x="12984" y="8263"/>
                    <a:pt x="13031" y="7597"/>
                  </a:cubicBezTo>
                  <a:cubicBezTo>
                    <a:pt x="13142" y="6876"/>
                    <a:pt x="12421" y="6599"/>
                    <a:pt x="12643" y="6432"/>
                  </a:cubicBezTo>
                  <a:cubicBezTo>
                    <a:pt x="12662" y="6414"/>
                    <a:pt x="12685" y="6406"/>
                    <a:pt x="12713" y="6406"/>
                  </a:cubicBezTo>
                  <a:cubicBezTo>
                    <a:pt x="12851" y="6406"/>
                    <a:pt x="13105" y="6599"/>
                    <a:pt x="13475" y="6599"/>
                  </a:cubicBezTo>
                  <a:cubicBezTo>
                    <a:pt x="13497" y="6601"/>
                    <a:pt x="13518" y="6602"/>
                    <a:pt x="13538" y="6602"/>
                  </a:cubicBezTo>
                  <a:cubicBezTo>
                    <a:pt x="13979" y="6602"/>
                    <a:pt x="14022" y="6044"/>
                    <a:pt x="13863" y="6044"/>
                  </a:cubicBezTo>
                  <a:lnTo>
                    <a:pt x="12699" y="6044"/>
                  </a:lnTo>
                  <a:cubicBezTo>
                    <a:pt x="12144" y="6044"/>
                    <a:pt x="11756" y="6765"/>
                    <a:pt x="11867" y="7431"/>
                  </a:cubicBezTo>
                  <a:cubicBezTo>
                    <a:pt x="12012" y="7962"/>
                    <a:pt x="12283" y="8703"/>
                    <a:pt x="11802" y="8703"/>
                  </a:cubicBezTo>
                  <a:cubicBezTo>
                    <a:pt x="11730" y="8703"/>
                    <a:pt x="11642" y="8686"/>
                    <a:pt x="11534" y="8650"/>
                  </a:cubicBezTo>
                  <a:cubicBezTo>
                    <a:pt x="11035" y="8429"/>
                    <a:pt x="11035" y="7763"/>
                    <a:pt x="11035" y="7209"/>
                  </a:cubicBezTo>
                  <a:cubicBezTo>
                    <a:pt x="11312" y="6599"/>
                    <a:pt x="11534" y="5822"/>
                    <a:pt x="11534" y="5102"/>
                  </a:cubicBezTo>
                  <a:cubicBezTo>
                    <a:pt x="11534" y="2274"/>
                    <a:pt x="9261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1849100" y="1240525"/>
              <a:ext cx="257875" cy="390825"/>
            </a:xfrm>
            <a:custGeom>
              <a:avLst/>
              <a:gdLst/>
              <a:ahLst/>
              <a:cxnLst/>
              <a:rect l="l" t="t" r="r" b="b"/>
              <a:pathLst>
                <a:path w="10315" h="15633" extrusionOk="0">
                  <a:moveTo>
                    <a:pt x="5159" y="1547"/>
                  </a:moveTo>
                  <a:cubicBezTo>
                    <a:pt x="8249" y="1547"/>
                    <a:pt x="7142" y="5996"/>
                    <a:pt x="5268" y="7925"/>
                  </a:cubicBezTo>
                  <a:cubicBezTo>
                    <a:pt x="3383" y="5984"/>
                    <a:pt x="2218" y="1548"/>
                    <a:pt x="5102" y="1548"/>
                  </a:cubicBezTo>
                  <a:cubicBezTo>
                    <a:pt x="5121" y="1547"/>
                    <a:pt x="5140" y="1547"/>
                    <a:pt x="5159" y="1547"/>
                  </a:cubicBezTo>
                  <a:close/>
                  <a:moveTo>
                    <a:pt x="5025" y="1"/>
                  </a:moveTo>
                  <a:cubicBezTo>
                    <a:pt x="4588" y="1"/>
                    <a:pt x="4162" y="50"/>
                    <a:pt x="3826" y="162"/>
                  </a:cubicBezTo>
                  <a:cubicBezTo>
                    <a:pt x="2329" y="716"/>
                    <a:pt x="1886" y="2047"/>
                    <a:pt x="2052" y="3600"/>
                  </a:cubicBezTo>
                  <a:cubicBezTo>
                    <a:pt x="2274" y="5263"/>
                    <a:pt x="3272" y="7038"/>
                    <a:pt x="4270" y="8368"/>
                  </a:cubicBezTo>
                  <a:cubicBezTo>
                    <a:pt x="2995" y="8147"/>
                    <a:pt x="0" y="7758"/>
                    <a:pt x="0" y="7758"/>
                  </a:cubicBezTo>
                  <a:lnTo>
                    <a:pt x="0" y="9588"/>
                  </a:lnTo>
                  <a:lnTo>
                    <a:pt x="4714" y="9145"/>
                  </a:lnTo>
                  <a:lnTo>
                    <a:pt x="4381" y="15632"/>
                  </a:lnTo>
                  <a:lnTo>
                    <a:pt x="6377" y="15632"/>
                  </a:lnTo>
                  <a:lnTo>
                    <a:pt x="5878" y="9145"/>
                  </a:lnTo>
                  <a:lnTo>
                    <a:pt x="10314" y="9588"/>
                  </a:lnTo>
                  <a:lnTo>
                    <a:pt x="10314" y="7758"/>
                  </a:lnTo>
                  <a:cubicBezTo>
                    <a:pt x="10314" y="7758"/>
                    <a:pt x="7763" y="8091"/>
                    <a:pt x="6322" y="8313"/>
                  </a:cubicBezTo>
                  <a:cubicBezTo>
                    <a:pt x="7264" y="7038"/>
                    <a:pt x="8263" y="5152"/>
                    <a:pt x="8429" y="3600"/>
                  </a:cubicBezTo>
                  <a:cubicBezTo>
                    <a:pt x="8651" y="2102"/>
                    <a:pt x="8152" y="827"/>
                    <a:pt x="6765" y="272"/>
                  </a:cubicBezTo>
                  <a:cubicBezTo>
                    <a:pt x="6336" y="107"/>
                    <a:pt x="5669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1833850" y="17755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0" y="0"/>
                  </a:moveTo>
                  <a:cubicBezTo>
                    <a:pt x="0" y="0"/>
                    <a:pt x="998" y="3050"/>
                    <a:pt x="5102" y="3327"/>
                  </a:cubicBezTo>
                  <a:lnTo>
                    <a:pt x="5102" y="3826"/>
                  </a:lnTo>
                  <a:cubicBezTo>
                    <a:pt x="5046" y="4658"/>
                    <a:pt x="4048" y="4825"/>
                    <a:pt x="3605" y="5102"/>
                  </a:cubicBezTo>
                  <a:cubicBezTo>
                    <a:pt x="3161" y="5379"/>
                    <a:pt x="2939" y="5878"/>
                    <a:pt x="2939" y="5878"/>
                  </a:cubicBezTo>
                  <a:lnTo>
                    <a:pt x="8595" y="5878"/>
                  </a:lnTo>
                  <a:cubicBezTo>
                    <a:pt x="8595" y="5878"/>
                    <a:pt x="8429" y="5324"/>
                    <a:pt x="7930" y="5102"/>
                  </a:cubicBezTo>
                  <a:cubicBezTo>
                    <a:pt x="7542" y="4825"/>
                    <a:pt x="6488" y="4658"/>
                    <a:pt x="6433" y="3826"/>
                  </a:cubicBezTo>
                  <a:lnTo>
                    <a:pt x="6433" y="3327"/>
                  </a:lnTo>
                  <a:cubicBezTo>
                    <a:pt x="10592" y="3050"/>
                    <a:pt x="11534" y="0"/>
                    <a:pt x="11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1832450" y="1720050"/>
              <a:ext cx="289775" cy="22200"/>
            </a:xfrm>
            <a:custGeom>
              <a:avLst/>
              <a:gdLst/>
              <a:ahLst/>
              <a:cxnLst/>
              <a:rect l="l" t="t" r="r" b="b"/>
              <a:pathLst>
                <a:path w="11591" h="888" extrusionOk="0">
                  <a:moveTo>
                    <a:pt x="1" y="0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34"/>
          <p:cNvGrpSpPr/>
          <p:nvPr/>
        </p:nvGrpSpPr>
        <p:grpSpPr>
          <a:xfrm flipH="1">
            <a:off x="8661550" y="2030388"/>
            <a:ext cx="289750" cy="1082725"/>
            <a:chOff x="194025" y="490825"/>
            <a:chExt cx="289750" cy="1082725"/>
          </a:xfrm>
        </p:grpSpPr>
        <p:sp>
          <p:nvSpPr>
            <p:cNvPr id="917" name="Google Shape;917;p34"/>
            <p:cNvSpPr/>
            <p:nvPr/>
          </p:nvSpPr>
          <p:spPr>
            <a:xfrm>
              <a:off x="230050" y="490825"/>
              <a:ext cx="219075" cy="320275"/>
            </a:xfrm>
            <a:custGeom>
              <a:avLst/>
              <a:gdLst/>
              <a:ahLst/>
              <a:cxnLst/>
              <a:rect l="l" t="t" r="r" b="b"/>
              <a:pathLst>
                <a:path w="8763" h="12811" extrusionOk="0">
                  <a:moveTo>
                    <a:pt x="2053" y="1"/>
                  </a:moveTo>
                  <a:lnTo>
                    <a:pt x="2053" y="1110"/>
                  </a:lnTo>
                  <a:lnTo>
                    <a:pt x="2773" y="1110"/>
                  </a:lnTo>
                  <a:cubicBezTo>
                    <a:pt x="2773" y="1110"/>
                    <a:pt x="2995" y="1387"/>
                    <a:pt x="2995" y="2496"/>
                  </a:cubicBezTo>
                  <a:cubicBezTo>
                    <a:pt x="2995" y="3051"/>
                    <a:pt x="2773" y="3550"/>
                    <a:pt x="2607" y="3882"/>
                  </a:cubicBezTo>
                  <a:cubicBezTo>
                    <a:pt x="2385" y="4271"/>
                    <a:pt x="1942" y="4603"/>
                    <a:pt x="1831" y="4659"/>
                  </a:cubicBezTo>
                  <a:cubicBezTo>
                    <a:pt x="722" y="5435"/>
                    <a:pt x="1" y="6766"/>
                    <a:pt x="1" y="8208"/>
                  </a:cubicBezTo>
                  <a:cubicBezTo>
                    <a:pt x="1" y="10093"/>
                    <a:pt x="1110" y="11590"/>
                    <a:pt x="2773" y="12256"/>
                  </a:cubicBezTo>
                  <a:lnTo>
                    <a:pt x="2053" y="12256"/>
                  </a:lnTo>
                  <a:lnTo>
                    <a:pt x="2053" y="12810"/>
                  </a:lnTo>
                  <a:lnTo>
                    <a:pt x="6766" y="12810"/>
                  </a:lnTo>
                  <a:lnTo>
                    <a:pt x="6766" y="12256"/>
                  </a:lnTo>
                  <a:lnTo>
                    <a:pt x="5990" y="12256"/>
                  </a:lnTo>
                  <a:cubicBezTo>
                    <a:pt x="7598" y="11756"/>
                    <a:pt x="8762" y="10148"/>
                    <a:pt x="8762" y="8263"/>
                  </a:cubicBezTo>
                  <a:cubicBezTo>
                    <a:pt x="8762" y="6821"/>
                    <a:pt x="8097" y="5601"/>
                    <a:pt x="6988" y="4714"/>
                  </a:cubicBezTo>
                  <a:cubicBezTo>
                    <a:pt x="6821" y="4659"/>
                    <a:pt x="6378" y="4271"/>
                    <a:pt x="6211" y="3993"/>
                  </a:cubicBezTo>
                  <a:cubicBezTo>
                    <a:pt x="5990" y="3605"/>
                    <a:pt x="5768" y="3162"/>
                    <a:pt x="5768" y="2607"/>
                  </a:cubicBezTo>
                  <a:cubicBezTo>
                    <a:pt x="5768" y="1498"/>
                    <a:pt x="5990" y="1221"/>
                    <a:pt x="5990" y="1221"/>
                  </a:cubicBezTo>
                  <a:lnTo>
                    <a:pt x="5990" y="1110"/>
                  </a:lnTo>
                  <a:lnTo>
                    <a:pt x="6655" y="1110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34"/>
          <p:cNvSpPr txBox="1"/>
          <p:nvPr/>
        </p:nvSpPr>
        <p:spPr>
          <a:xfrm>
            <a:off x="789425" y="3075225"/>
            <a:ext cx="4176900" cy="6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ABeeZee"/>
                <a:ea typeface="ABeeZee"/>
                <a:cs typeface="ABeeZee"/>
                <a:sym typeface="ABeeZe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ABeeZee"/>
                <a:ea typeface="ABeeZee"/>
                <a:cs typeface="ABeeZee"/>
                <a:sym typeface="ABeeZ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ABeeZee"/>
                <a:ea typeface="ABeeZee"/>
                <a:cs typeface="ABeeZee"/>
                <a:sym typeface="ABeeZ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 </a:t>
            </a:r>
            <a:endParaRPr sz="12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cxnSp>
        <p:nvCxnSpPr>
          <p:cNvPr id="922" name="Google Shape;922;p34"/>
          <p:cNvCxnSpPr/>
          <p:nvPr/>
        </p:nvCxnSpPr>
        <p:spPr>
          <a:xfrm>
            <a:off x="717874" y="1719288"/>
            <a:ext cx="0" cy="2308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4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75" name="Google Shape;75;p4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4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anrope ExtraBold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Manrope ExtraBold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Manrope ExtraBold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Manrope ExtraBold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Manrope ExtraBold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Manrope ExtraBold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Manrope ExtraBold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Manrope ExtraBold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Manrope ExtraBold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endParaRPr/>
          </a:p>
        </p:txBody>
      </p:sp>
      <p:sp>
        <p:nvSpPr>
          <p:cNvPr id="81" name="Google Shape;81;p4"/>
          <p:cNvSpPr txBox="1">
            <a:spLocks noGrp="1"/>
          </p:cNvSpPr>
          <p:nvPr>
            <p:ph type="body" idx="1"/>
          </p:nvPr>
        </p:nvSpPr>
        <p:spPr>
          <a:xfrm>
            <a:off x="713225" y="1190825"/>
            <a:ext cx="7717500" cy="13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2" name="Google Shape;82;p4"/>
          <p:cNvGrpSpPr/>
          <p:nvPr/>
        </p:nvGrpSpPr>
        <p:grpSpPr>
          <a:xfrm>
            <a:off x="8609375" y="2020125"/>
            <a:ext cx="349225" cy="1103275"/>
            <a:chOff x="932775" y="790075"/>
            <a:chExt cx="349225" cy="1103275"/>
          </a:xfrm>
        </p:grpSpPr>
        <p:sp>
          <p:nvSpPr>
            <p:cNvPr id="83" name="Google Shape;83;p4"/>
            <p:cNvSpPr/>
            <p:nvPr/>
          </p:nvSpPr>
          <p:spPr>
            <a:xfrm>
              <a:off x="932775" y="1212675"/>
              <a:ext cx="349225" cy="252325"/>
            </a:xfrm>
            <a:custGeom>
              <a:avLst/>
              <a:gdLst/>
              <a:ahLst/>
              <a:cxnLst/>
              <a:rect l="l" t="t" r="r" b="b"/>
              <a:pathLst>
                <a:path w="13969" h="10093" extrusionOk="0">
                  <a:moveTo>
                    <a:pt x="6377" y="1775"/>
                  </a:moveTo>
                  <a:cubicBezTo>
                    <a:pt x="8151" y="1775"/>
                    <a:pt x="9593" y="3216"/>
                    <a:pt x="9593" y="5046"/>
                  </a:cubicBezTo>
                  <a:cubicBezTo>
                    <a:pt x="9704" y="6821"/>
                    <a:pt x="8207" y="8318"/>
                    <a:pt x="6377" y="8318"/>
                  </a:cubicBezTo>
                  <a:cubicBezTo>
                    <a:pt x="4547" y="8318"/>
                    <a:pt x="3105" y="6821"/>
                    <a:pt x="3105" y="5046"/>
                  </a:cubicBezTo>
                  <a:cubicBezTo>
                    <a:pt x="3105" y="3216"/>
                    <a:pt x="4547" y="1775"/>
                    <a:pt x="6377" y="1775"/>
                  </a:cubicBezTo>
                  <a:close/>
                  <a:moveTo>
                    <a:pt x="6377" y="0"/>
                  </a:moveTo>
                  <a:cubicBezTo>
                    <a:pt x="3494" y="0"/>
                    <a:pt x="1220" y="2218"/>
                    <a:pt x="1220" y="5046"/>
                  </a:cubicBezTo>
                  <a:cubicBezTo>
                    <a:pt x="1220" y="5046"/>
                    <a:pt x="1220" y="6377"/>
                    <a:pt x="998" y="7597"/>
                  </a:cubicBezTo>
                  <a:cubicBezTo>
                    <a:pt x="832" y="8872"/>
                    <a:pt x="0" y="10092"/>
                    <a:pt x="0" y="10092"/>
                  </a:cubicBezTo>
                  <a:cubicBezTo>
                    <a:pt x="0" y="10092"/>
                    <a:pt x="1109" y="9261"/>
                    <a:pt x="1719" y="7098"/>
                  </a:cubicBezTo>
                  <a:cubicBezTo>
                    <a:pt x="2551" y="8872"/>
                    <a:pt x="4270" y="10092"/>
                    <a:pt x="6377" y="10092"/>
                  </a:cubicBezTo>
                  <a:cubicBezTo>
                    <a:pt x="8041" y="10092"/>
                    <a:pt x="9538" y="9261"/>
                    <a:pt x="10425" y="8041"/>
                  </a:cubicBezTo>
                  <a:cubicBezTo>
                    <a:pt x="10591" y="8429"/>
                    <a:pt x="10813" y="8928"/>
                    <a:pt x="11478" y="9094"/>
                  </a:cubicBezTo>
                  <a:cubicBezTo>
                    <a:pt x="11660" y="9157"/>
                    <a:pt x="11819" y="9186"/>
                    <a:pt x="11959" y="9186"/>
                  </a:cubicBezTo>
                  <a:cubicBezTo>
                    <a:pt x="12800" y="9186"/>
                    <a:pt x="12936" y="8160"/>
                    <a:pt x="13031" y="7542"/>
                  </a:cubicBezTo>
                  <a:cubicBezTo>
                    <a:pt x="13087" y="6765"/>
                    <a:pt x="12366" y="6488"/>
                    <a:pt x="12588" y="6322"/>
                  </a:cubicBezTo>
                  <a:cubicBezTo>
                    <a:pt x="12615" y="6303"/>
                    <a:pt x="12646" y="6295"/>
                    <a:pt x="12680" y="6295"/>
                  </a:cubicBezTo>
                  <a:cubicBezTo>
                    <a:pt x="12849" y="6295"/>
                    <a:pt x="13096" y="6488"/>
                    <a:pt x="13419" y="6488"/>
                  </a:cubicBezTo>
                  <a:cubicBezTo>
                    <a:pt x="13443" y="6491"/>
                    <a:pt x="13466" y="6492"/>
                    <a:pt x="13488" y="6492"/>
                  </a:cubicBezTo>
                  <a:cubicBezTo>
                    <a:pt x="13923" y="6492"/>
                    <a:pt x="13969" y="5989"/>
                    <a:pt x="13863" y="5989"/>
                  </a:cubicBezTo>
                  <a:lnTo>
                    <a:pt x="12643" y="5989"/>
                  </a:lnTo>
                  <a:cubicBezTo>
                    <a:pt x="12088" y="5989"/>
                    <a:pt x="11700" y="6765"/>
                    <a:pt x="11811" y="7375"/>
                  </a:cubicBezTo>
                  <a:cubicBezTo>
                    <a:pt x="11956" y="7955"/>
                    <a:pt x="12227" y="8703"/>
                    <a:pt x="11745" y="8703"/>
                  </a:cubicBezTo>
                  <a:cubicBezTo>
                    <a:pt x="11674" y="8703"/>
                    <a:pt x="11586" y="8686"/>
                    <a:pt x="11478" y="8651"/>
                  </a:cubicBezTo>
                  <a:cubicBezTo>
                    <a:pt x="10979" y="8429"/>
                    <a:pt x="10979" y="7763"/>
                    <a:pt x="10979" y="7209"/>
                  </a:cubicBezTo>
                  <a:cubicBezTo>
                    <a:pt x="11257" y="6543"/>
                    <a:pt x="11478" y="5823"/>
                    <a:pt x="11478" y="5102"/>
                  </a:cubicBezTo>
                  <a:cubicBezTo>
                    <a:pt x="11478" y="2274"/>
                    <a:pt x="9205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966025" y="790075"/>
              <a:ext cx="270350" cy="328600"/>
            </a:xfrm>
            <a:custGeom>
              <a:avLst/>
              <a:gdLst/>
              <a:ahLst/>
              <a:cxnLst/>
              <a:rect l="l" t="t" r="r" b="b"/>
              <a:pathLst>
                <a:path w="10814" h="13144" extrusionOk="0">
                  <a:moveTo>
                    <a:pt x="8327" y="0"/>
                  </a:moveTo>
                  <a:cubicBezTo>
                    <a:pt x="7919" y="0"/>
                    <a:pt x="7498" y="105"/>
                    <a:pt x="7099" y="324"/>
                  </a:cubicBezTo>
                  <a:cubicBezTo>
                    <a:pt x="5768" y="1101"/>
                    <a:pt x="5657" y="2930"/>
                    <a:pt x="5324" y="4261"/>
                  </a:cubicBezTo>
                  <a:cubicBezTo>
                    <a:pt x="5102" y="5093"/>
                    <a:pt x="4881" y="5980"/>
                    <a:pt x="4603" y="6757"/>
                  </a:cubicBezTo>
                  <a:cubicBezTo>
                    <a:pt x="4215" y="7866"/>
                    <a:pt x="3439" y="8753"/>
                    <a:pt x="2607" y="9585"/>
                  </a:cubicBezTo>
                  <a:cubicBezTo>
                    <a:pt x="1997" y="10250"/>
                    <a:pt x="1" y="11636"/>
                    <a:pt x="500" y="12246"/>
                  </a:cubicBezTo>
                  <a:cubicBezTo>
                    <a:pt x="610" y="12401"/>
                    <a:pt x="755" y="12467"/>
                    <a:pt x="925" y="12467"/>
                  </a:cubicBezTo>
                  <a:cubicBezTo>
                    <a:pt x="1183" y="12467"/>
                    <a:pt x="1497" y="12314"/>
                    <a:pt x="1831" y="12080"/>
                  </a:cubicBezTo>
                  <a:cubicBezTo>
                    <a:pt x="2330" y="11747"/>
                    <a:pt x="2718" y="11415"/>
                    <a:pt x="3162" y="10971"/>
                  </a:cubicBezTo>
                  <a:cubicBezTo>
                    <a:pt x="3399" y="10734"/>
                    <a:pt x="3823" y="10476"/>
                    <a:pt x="4294" y="10476"/>
                  </a:cubicBezTo>
                  <a:cubicBezTo>
                    <a:pt x="4593" y="10476"/>
                    <a:pt x="4912" y="10580"/>
                    <a:pt x="5213" y="10860"/>
                  </a:cubicBezTo>
                  <a:cubicBezTo>
                    <a:pt x="5657" y="11248"/>
                    <a:pt x="5657" y="12357"/>
                    <a:pt x="5712" y="12912"/>
                  </a:cubicBezTo>
                  <a:cubicBezTo>
                    <a:pt x="5712" y="13003"/>
                    <a:pt x="5812" y="13143"/>
                    <a:pt x="5938" y="13143"/>
                  </a:cubicBezTo>
                  <a:cubicBezTo>
                    <a:pt x="6043" y="13143"/>
                    <a:pt x="6166" y="13047"/>
                    <a:pt x="6267" y="12745"/>
                  </a:cubicBezTo>
                  <a:cubicBezTo>
                    <a:pt x="6433" y="12302"/>
                    <a:pt x="6544" y="11137"/>
                    <a:pt x="6600" y="11137"/>
                  </a:cubicBezTo>
                  <a:cubicBezTo>
                    <a:pt x="6706" y="10959"/>
                    <a:pt x="6768" y="10804"/>
                    <a:pt x="6871" y="10804"/>
                  </a:cubicBezTo>
                  <a:cubicBezTo>
                    <a:pt x="6929" y="10804"/>
                    <a:pt x="7000" y="10852"/>
                    <a:pt x="7099" y="10971"/>
                  </a:cubicBezTo>
                  <a:cubicBezTo>
                    <a:pt x="7099" y="11137"/>
                    <a:pt x="7653" y="12524"/>
                    <a:pt x="7875" y="12912"/>
                  </a:cubicBezTo>
                  <a:cubicBezTo>
                    <a:pt x="7899" y="13009"/>
                    <a:pt x="8030" y="13053"/>
                    <a:pt x="8165" y="13053"/>
                  </a:cubicBezTo>
                  <a:cubicBezTo>
                    <a:pt x="8337" y="13053"/>
                    <a:pt x="8516" y="12981"/>
                    <a:pt x="8485" y="12856"/>
                  </a:cubicBezTo>
                  <a:cubicBezTo>
                    <a:pt x="8208" y="12246"/>
                    <a:pt x="7930" y="11415"/>
                    <a:pt x="7875" y="10805"/>
                  </a:cubicBezTo>
                  <a:lnTo>
                    <a:pt x="7875" y="10694"/>
                  </a:lnTo>
                  <a:cubicBezTo>
                    <a:pt x="7875" y="10583"/>
                    <a:pt x="7875" y="10361"/>
                    <a:pt x="7820" y="10195"/>
                  </a:cubicBezTo>
                  <a:cubicBezTo>
                    <a:pt x="8818" y="9529"/>
                    <a:pt x="9483" y="8420"/>
                    <a:pt x="9594" y="7200"/>
                  </a:cubicBezTo>
                  <a:cubicBezTo>
                    <a:pt x="9649" y="6258"/>
                    <a:pt x="9539" y="5370"/>
                    <a:pt x="9317" y="4539"/>
                  </a:cubicBezTo>
                  <a:cubicBezTo>
                    <a:pt x="9206" y="4095"/>
                    <a:pt x="8818" y="3485"/>
                    <a:pt x="8818" y="2986"/>
                  </a:cubicBezTo>
                  <a:cubicBezTo>
                    <a:pt x="8818" y="2321"/>
                    <a:pt x="9372" y="2043"/>
                    <a:pt x="9760" y="1600"/>
                  </a:cubicBezTo>
                  <a:cubicBezTo>
                    <a:pt x="9927" y="1711"/>
                    <a:pt x="10148" y="1711"/>
                    <a:pt x="10259" y="1821"/>
                  </a:cubicBezTo>
                  <a:cubicBezTo>
                    <a:pt x="10648" y="2043"/>
                    <a:pt x="10814" y="2265"/>
                    <a:pt x="10814" y="2265"/>
                  </a:cubicBezTo>
                  <a:cubicBezTo>
                    <a:pt x="10814" y="2265"/>
                    <a:pt x="10758" y="1489"/>
                    <a:pt x="10204" y="934"/>
                  </a:cubicBezTo>
                  <a:cubicBezTo>
                    <a:pt x="9743" y="331"/>
                    <a:pt x="9054" y="0"/>
                    <a:pt x="8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971575" y="1583125"/>
              <a:ext cx="258350" cy="310225"/>
            </a:xfrm>
            <a:custGeom>
              <a:avLst/>
              <a:gdLst/>
              <a:ahLst/>
              <a:cxnLst/>
              <a:rect l="l" t="t" r="r" b="b"/>
              <a:pathLst>
                <a:path w="10334" h="12409" extrusionOk="0">
                  <a:moveTo>
                    <a:pt x="5505" y="1"/>
                  </a:moveTo>
                  <a:cubicBezTo>
                    <a:pt x="5251" y="1"/>
                    <a:pt x="4987" y="15"/>
                    <a:pt x="4714" y="43"/>
                  </a:cubicBezTo>
                  <a:cubicBezTo>
                    <a:pt x="2441" y="320"/>
                    <a:pt x="1" y="2705"/>
                    <a:pt x="1165" y="5588"/>
                  </a:cubicBezTo>
                  <a:cubicBezTo>
                    <a:pt x="2219" y="8084"/>
                    <a:pt x="4437" y="7529"/>
                    <a:pt x="4437" y="8915"/>
                  </a:cubicBezTo>
                  <a:lnTo>
                    <a:pt x="4437" y="11300"/>
                  </a:lnTo>
                  <a:lnTo>
                    <a:pt x="3771" y="11300"/>
                  </a:lnTo>
                  <a:lnTo>
                    <a:pt x="3771" y="12409"/>
                  </a:lnTo>
                  <a:lnTo>
                    <a:pt x="6378" y="12409"/>
                  </a:lnTo>
                  <a:lnTo>
                    <a:pt x="6378" y="11355"/>
                  </a:lnTo>
                  <a:lnTo>
                    <a:pt x="5712" y="11355"/>
                  </a:lnTo>
                  <a:lnTo>
                    <a:pt x="5712" y="7973"/>
                  </a:lnTo>
                  <a:cubicBezTo>
                    <a:pt x="5712" y="6642"/>
                    <a:pt x="3605" y="6974"/>
                    <a:pt x="2773" y="5311"/>
                  </a:cubicBezTo>
                  <a:cubicBezTo>
                    <a:pt x="2242" y="4142"/>
                    <a:pt x="2983" y="1804"/>
                    <a:pt x="4996" y="1804"/>
                  </a:cubicBezTo>
                  <a:cubicBezTo>
                    <a:pt x="5084" y="1804"/>
                    <a:pt x="5175" y="1808"/>
                    <a:pt x="5269" y="1818"/>
                  </a:cubicBezTo>
                  <a:cubicBezTo>
                    <a:pt x="6378" y="1873"/>
                    <a:pt x="7764" y="1707"/>
                    <a:pt x="8374" y="3647"/>
                  </a:cubicBezTo>
                  <a:cubicBezTo>
                    <a:pt x="9039" y="5588"/>
                    <a:pt x="6932" y="7474"/>
                    <a:pt x="6932" y="7474"/>
                  </a:cubicBezTo>
                  <a:cubicBezTo>
                    <a:pt x="6932" y="7474"/>
                    <a:pt x="6998" y="7481"/>
                    <a:pt x="7110" y="7481"/>
                  </a:cubicBezTo>
                  <a:cubicBezTo>
                    <a:pt x="7680" y="7481"/>
                    <a:pt x="9454" y="7287"/>
                    <a:pt x="9871" y="4923"/>
                  </a:cubicBezTo>
                  <a:cubicBezTo>
                    <a:pt x="10333" y="2200"/>
                    <a:pt x="8702" y="1"/>
                    <a:pt x="5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4"/>
          <p:cNvGrpSpPr/>
          <p:nvPr/>
        </p:nvGrpSpPr>
        <p:grpSpPr>
          <a:xfrm>
            <a:off x="201550" y="1987913"/>
            <a:ext cx="334125" cy="1167675"/>
            <a:chOff x="171825" y="889675"/>
            <a:chExt cx="334125" cy="1167675"/>
          </a:xfrm>
        </p:grpSpPr>
        <p:sp>
          <p:nvSpPr>
            <p:cNvPr id="87" name="Google Shape;87;p4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171825" y="1646900"/>
              <a:ext cx="334125" cy="172050"/>
            </a:xfrm>
            <a:custGeom>
              <a:avLst/>
              <a:gdLst/>
              <a:ahLst/>
              <a:cxnLst/>
              <a:rect l="l" t="t" r="r" b="b"/>
              <a:pathLst>
                <a:path w="13365" h="6882" extrusionOk="0">
                  <a:moveTo>
                    <a:pt x="6600" y="1224"/>
                  </a:moveTo>
                  <a:cubicBezTo>
                    <a:pt x="9095" y="1224"/>
                    <a:pt x="10703" y="2610"/>
                    <a:pt x="11091" y="3054"/>
                  </a:cubicBezTo>
                  <a:lnTo>
                    <a:pt x="2552" y="3054"/>
                  </a:lnTo>
                  <a:cubicBezTo>
                    <a:pt x="2829" y="2610"/>
                    <a:pt x="4049" y="1224"/>
                    <a:pt x="6600" y="1224"/>
                  </a:cubicBezTo>
                  <a:close/>
                  <a:moveTo>
                    <a:pt x="10814" y="3997"/>
                  </a:moveTo>
                  <a:cubicBezTo>
                    <a:pt x="10426" y="4551"/>
                    <a:pt x="9206" y="5716"/>
                    <a:pt x="6877" y="5716"/>
                  </a:cubicBezTo>
                  <a:cubicBezTo>
                    <a:pt x="4603" y="5716"/>
                    <a:pt x="3051" y="4551"/>
                    <a:pt x="2496" y="3997"/>
                  </a:cubicBezTo>
                  <a:close/>
                  <a:moveTo>
                    <a:pt x="6814" y="1"/>
                  </a:moveTo>
                  <a:cubicBezTo>
                    <a:pt x="6743" y="1"/>
                    <a:pt x="6672" y="2"/>
                    <a:pt x="6600" y="4"/>
                  </a:cubicBezTo>
                  <a:cubicBezTo>
                    <a:pt x="3273" y="60"/>
                    <a:pt x="1609" y="2389"/>
                    <a:pt x="1165" y="2998"/>
                  </a:cubicBezTo>
                  <a:lnTo>
                    <a:pt x="1" y="2998"/>
                  </a:lnTo>
                  <a:lnTo>
                    <a:pt x="1" y="3997"/>
                  </a:lnTo>
                  <a:lnTo>
                    <a:pt x="1276" y="3997"/>
                  </a:lnTo>
                  <a:cubicBezTo>
                    <a:pt x="1824" y="4709"/>
                    <a:pt x="3724" y="6881"/>
                    <a:pt x="6763" y="6881"/>
                  </a:cubicBezTo>
                  <a:cubicBezTo>
                    <a:pt x="6800" y="6881"/>
                    <a:pt x="6839" y="6881"/>
                    <a:pt x="6877" y="6880"/>
                  </a:cubicBezTo>
                  <a:cubicBezTo>
                    <a:pt x="9982" y="6825"/>
                    <a:pt x="11646" y="4717"/>
                    <a:pt x="12200" y="3997"/>
                  </a:cubicBezTo>
                  <a:lnTo>
                    <a:pt x="13365" y="3997"/>
                  </a:lnTo>
                  <a:lnTo>
                    <a:pt x="13365" y="2998"/>
                  </a:lnTo>
                  <a:lnTo>
                    <a:pt x="12256" y="2998"/>
                  </a:lnTo>
                  <a:cubicBezTo>
                    <a:pt x="11876" y="2402"/>
                    <a:pt x="10010" y="1"/>
                    <a:pt x="6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205100" y="1889600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1" y="0"/>
                  </a:moveTo>
                  <a:lnTo>
                    <a:pt x="1" y="1386"/>
                  </a:lnTo>
                  <a:lnTo>
                    <a:pt x="11424" y="1386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207875" y="1967225"/>
              <a:ext cx="289750" cy="90125"/>
            </a:xfrm>
            <a:custGeom>
              <a:avLst/>
              <a:gdLst/>
              <a:ahLst/>
              <a:cxnLst/>
              <a:rect l="l" t="t" r="r" b="b"/>
              <a:pathLst>
                <a:path w="11590" h="3605" extrusionOk="0">
                  <a:moveTo>
                    <a:pt x="10924" y="0"/>
                  </a:moveTo>
                  <a:cubicBezTo>
                    <a:pt x="10924" y="0"/>
                    <a:pt x="8984" y="2717"/>
                    <a:pt x="7320" y="2717"/>
                  </a:cubicBezTo>
                  <a:cubicBezTo>
                    <a:pt x="5657" y="2717"/>
                    <a:pt x="5934" y="278"/>
                    <a:pt x="3827" y="278"/>
                  </a:cubicBezTo>
                  <a:cubicBezTo>
                    <a:pt x="2052" y="278"/>
                    <a:pt x="1" y="2995"/>
                    <a:pt x="1" y="2995"/>
                  </a:cubicBezTo>
                  <a:lnTo>
                    <a:pt x="832" y="3549"/>
                  </a:lnTo>
                  <a:cubicBezTo>
                    <a:pt x="832" y="3549"/>
                    <a:pt x="2440" y="1276"/>
                    <a:pt x="3827" y="1276"/>
                  </a:cubicBezTo>
                  <a:cubicBezTo>
                    <a:pt x="5213" y="1276"/>
                    <a:pt x="5435" y="3605"/>
                    <a:pt x="7209" y="3605"/>
                  </a:cubicBezTo>
                  <a:cubicBezTo>
                    <a:pt x="9871" y="3605"/>
                    <a:pt x="11590" y="777"/>
                    <a:pt x="11590" y="777"/>
                  </a:cubicBezTo>
                  <a:lnTo>
                    <a:pt x="10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6_1"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36"/>
          <p:cNvSpPr/>
          <p:nvPr/>
        </p:nvSpPr>
        <p:spPr>
          <a:xfrm>
            <a:off x="-899500" y="3657151"/>
            <a:ext cx="2451687" cy="1149703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" name="Google Shape;952;p36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953" name="Google Shape;953;p36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6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6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6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" name="Google Shape;957;p36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" name="Google Shape;958;p36"/>
          <p:cNvGrpSpPr/>
          <p:nvPr/>
        </p:nvGrpSpPr>
        <p:grpSpPr>
          <a:xfrm flipH="1">
            <a:off x="1183301" y="3794839"/>
            <a:ext cx="814498" cy="1002016"/>
            <a:chOff x="6671950" y="4370550"/>
            <a:chExt cx="506025" cy="622525"/>
          </a:xfrm>
        </p:grpSpPr>
        <p:sp>
          <p:nvSpPr>
            <p:cNvPr id="959" name="Google Shape;959;p36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6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6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6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6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6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rgbClr val="0C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rgbClr val="0C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6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6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rgbClr val="0C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36"/>
          <p:cNvGrpSpPr/>
          <p:nvPr/>
        </p:nvGrpSpPr>
        <p:grpSpPr>
          <a:xfrm>
            <a:off x="189450" y="1885413"/>
            <a:ext cx="358350" cy="1372650"/>
            <a:chOff x="5731400" y="456925"/>
            <a:chExt cx="358350" cy="1372650"/>
          </a:xfrm>
        </p:grpSpPr>
        <p:sp>
          <p:nvSpPr>
            <p:cNvPr id="979" name="Google Shape;979;p36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6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6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6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6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6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6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6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6"/>
          <p:cNvGrpSpPr/>
          <p:nvPr/>
        </p:nvGrpSpPr>
        <p:grpSpPr>
          <a:xfrm>
            <a:off x="8629063" y="1830613"/>
            <a:ext cx="293925" cy="1482275"/>
            <a:chOff x="1388850" y="437425"/>
            <a:chExt cx="293925" cy="1482275"/>
          </a:xfrm>
        </p:grpSpPr>
        <p:sp>
          <p:nvSpPr>
            <p:cNvPr id="991" name="Google Shape;991;p36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6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6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6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6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6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6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6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5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95" name="Google Shape;95;p5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5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5"/>
          <p:cNvGrpSpPr/>
          <p:nvPr/>
        </p:nvGrpSpPr>
        <p:grpSpPr>
          <a:xfrm>
            <a:off x="193338" y="2047725"/>
            <a:ext cx="350575" cy="1048050"/>
            <a:chOff x="1803350" y="874425"/>
            <a:chExt cx="350575" cy="1048050"/>
          </a:xfrm>
        </p:grpSpPr>
        <p:sp>
          <p:nvSpPr>
            <p:cNvPr id="101" name="Google Shape;101;p5"/>
            <p:cNvSpPr/>
            <p:nvPr/>
          </p:nvSpPr>
          <p:spPr>
            <a:xfrm>
              <a:off x="1803350" y="874425"/>
              <a:ext cx="350575" cy="255100"/>
            </a:xfrm>
            <a:custGeom>
              <a:avLst/>
              <a:gdLst/>
              <a:ahLst/>
              <a:cxnLst/>
              <a:rect l="l" t="t" r="r" b="b"/>
              <a:pathLst>
                <a:path w="14023" h="10204" extrusionOk="0">
                  <a:moveTo>
                    <a:pt x="6377" y="1830"/>
                  </a:moveTo>
                  <a:cubicBezTo>
                    <a:pt x="8207" y="1830"/>
                    <a:pt x="9649" y="3327"/>
                    <a:pt x="9649" y="5102"/>
                  </a:cubicBezTo>
                  <a:cubicBezTo>
                    <a:pt x="9704" y="6931"/>
                    <a:pt x="8263" y="8373"/>
                    <a:pt x="6377" y="8373"/>
                  </a:cubicBezTo>
                  <a:cubicBezTo>
                    <a:pt x="4603" y="8373"/>
                    <a:pt x="3161" y="6931"/>
                    <a:pt x="3161" y="5102"/>
                  </a:cubicBezTo>
                  <a:cubicBezTo>
                    <a:pt x="3161" y="3327"/>
                    <a:pt x="4603" y="1830"/>
                    <a:pt x="6377" y="1830"/>
                  </a:cubicBezTo>
                  <a:close/>
                  <a:moveTo>
                    <a:pt x="6377" y="0"/>
                  </a:moveTo>
                  <a:cubicBezTo>
                    <a:pt x="3549" y="0"/>
                    <a:pt x="1276" y="2274"/>
                    <a:pt x="1276" y="5102"/>
                  </a:cubicBezTo>
                  <a:cubicBezTo>
                    <a:pt x="1276" y="5102"/>
                    <a:pt x="1276" y="6432"/>
                    <a:pt x="1054" y="7708"/>
                  </a:cubicBezTo>
                  <a:cubicBezTo>
                    <a:pt x="832" y="8928"/>
                    <a:pt x="0" y="10203"/>
                    <a:pt x="0" y="10203"/>
                  </a:cubicBezTo>
                  <a:cubicBezTo>
                    <a:pt x="0" y="10203"/>
                    <a:pt x="1109" y="9371"/>
                    <a:pt x="1719" y="7209"/>
                  </a:cubicBezTo>
                  <a:cubicBezTo>
                    <a:pt x="2551" y="8928"/>
                    <a:pt x="4326" y="10203"/>
                    <a:pt x="6377" y="10203"/>
                  </a:cubicBezTo>
                  <a:cubicBezTo>
                    <a:pt x="8041" y="10203"/>
                    <a:pt x="9593" y="9371"/>
                    <a:pt x="10481" y="8096"/>
                  </a:cubicBezTo>
                  <a:cubicBezTo>
                    <a:pt x="10647" y="8540"/>
                    <a:pt x="10813" y="8983"/>
                    <a:pt x="11534" y="9205"/>
                  </a:cubicBezTo>
                  <a:cubicBezTo>
                    <a:pt x="11708" y="9268"/>
                    <a:pt x="11861" y="9296"/>
                    <a:pt x="11996" y="9296"/>
                  </a:cubicBezTo>
                  <a:cubicBezTo>
                    <a:pt x="12814" y="9296"/>
                    <a:pt x="12984" y="8263"/>
                    <a:pt x="13031" y="7597"/>
                  </a:cubicBezTo>
                  <a:cubicBezTo>
                    <a:pt x="13142" y="6876"/>
                    <a:pt x="12421" y="6599"/>
                    <a:pt x="12643" y="6432"/>
                  </a:cubicBezTo>
                  <a:cubicBezTo>
                    <a:pt x="12662" y="6414"/>
                    <a:pt x="12685" y="6406"/>
                    <a:pt x="12713" y="6406"/>
                  </a:cubicBezTo>
                  <a:cubicBezTo>
                    <a:pt x="12851" y="6406"/>
                    <a:pt x="13105" y="6599"/>
                    <a:pt x="13475" y="6599"/>
                  </a:cubicBezTo>
                  <a:cubicBezTo>
                    <a:pt x="13497" y="6601"/>
                    <a:pt x="13518" y="6602"/>
                    <a:pt x="13538" y="6602"/>
                  </a:cubicBezTo>
                  <a:cubicBezTo>
                    <a:pt x="13979" y="6602"/>
                    <a:pt x="14022" y="6044"/>
                    <a:pt x="13863" y="6044"/>
                  </a:cubicBezTo>
                  <a:lnTo>
                    <a:pt x="12699" y="6044"/>
                  </a:lnTo>
                  <a:cubicBezTo>
                    <a:pt x="12144" y="6044"/>
                    <a:pt x="11756" y="6765"/>
                    <a:pt x="11867" y="7431"/>
                  </a:cubicBezTo>
                  <a:cubicBezTo>
                    <a:pt x="12012" y="7962"/>
                    <a:pt x="12283" y="8703"/>
                    <a:pt x="11802" y="8703"/>
                  </a:cubicBezTo>
                  <a:cubicBezTo>
                    <a:pt x="11730" y="8703"/>
                    <a:pt x="11642" y="8686"/>
                    <a:pt x="11534" y="8650"/>
                  </a:cubicBezTo>
                  <a:cubicBezTo>
                    <a:pt x="11035" y="8429"/>
                    <a:pt x="11035" y="7763"/>
                    <a:pt x="11035" y="7209"/>
                  </a:cubicBezTo>
                  <a:cubicBezTo>
                    <a:pt x="11312" y="6599"/>
                    <a:pt x="11534" y="5822"/>
                    <a:pt x="11534" y="5102"/>
                  </a:cubicBezTo>
                  <a:cubicBezTo>
                    <a:pt x="11534" y="2274"/>
                    <a:pt x="9261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1849100" y="1240525"/>
              <a:ext cx="257875" cy="390825"/>
            </a:xfrm>
            <a:custGeom>
              <a:avLst/>
              <a:gdLst/>
              <a:ahLst/>
              <a:cxnLst/>
              <a:rect l="l" t="t" r="r" b="b"/>
              <a:pathLst>
                <a:path w="10315" h="15633" extrusionOk="0">
                  <a:moveTo>
                    <a:pt x="5159" y="1547"/>
                  </a:moveTo>
                  <a:cubicBezTo>
                    <a:pt x="8249" y="1547"/>
                    <a:pt x="7142" y="5996"/>
                    <a:pt x="5268" y="7925"/>
                  </a:cubicBezTo>
                  <a:cubicBezTo>
                    <a:pt x="3383" y="5984"/>
                    <a:pt x="2218" y="1548"/>
                    <a:pt x="5102" y="1548"/>
                  </a:cubicBezTo>
                  <a:cubicBezTo>
                    <a:pt x="5121" y="1547"/>
                    <a:pt x="5140" y="1547"/>
                    <a:pt x="5159" y="1547"/>
                  </a:cubicBezTo>
                  <a:close/>
                  <a:moveTo>
                    <a:pt x="5025" y="1"/>
                  </a:moveTo>
                  <a:cubicBezTo>
                    <a:pt x="4588" y="1"/>
                    <a:pt x="4162" y="50"/>
                    <a:pt x="3826" y="162"/>
                  </a:cubicBezTo>
                  <a:cubicBezTo>
                    <a:pt x="2329" y="716"/>
                    <a:pt x="1886" y="2047"/>
                    <a:pt x="2052" y="3600"/>
                  </a:cubicBezTo>
                  <a:cubicBezTo>
                    <a:pt x="2274" y="5263"/>
                    <a:pt x="3272" y="7038"/>
                    <a:pt x="4270" y="8368"/>
                  </a:cubicBezTo>
                  <a:cubicBezTo>
                    <a:pt x="2995" y="8147"/>
                    <a:pt x="0" y="7758"/>
                    <a:pt x="0" y="7758"/>
                  </a:cubicBezTo>
                  <a:lnTo>
                    <a:pt x="0" y="9588"/>
                  </a:lnTo>
                  <a:lnTo>
                    <a:pt x="4714" y="9145"/>
                  </a:lnTo>
                  <a:lnTo>
                    <a:pt x="4381" y="15632"/>
                  </a:lnTo>
                  <a:lnTo>
                    <a:pt x="6377" y="15632"/>
                  </a:lnTo>
                  <a:lnTo>
                    <a:pt x="5878" y="9145"/>
                  </a:lnTo>
                  <a:lnTo>
                    <a:pt x="10314" y="9588"/>
                  </a:lnTo>
                  <a:lnTo>
                    <a:pt x="10314" y="7758"/>
                  </a:lnTo>
                  <a:cubicBezTo>
                    <a:pt x="10314" y="7758"/>
                    <a:pt x="7763" y="8091"/>
                    <a:pt x="6322" y="8313"/>
                  </a:cubicBezTo>
                  <a:cubicBezTo>
                    <a:pt x="7264" y="7038"/>
                    <a:pt x="8263" y="5152"/>
                    <a:pt x="8429" y="3600"/>
                  </a:cubicBezTo>
                  <a:cubicBezTo>
                    <a:pt x="8651" y="2102"/>
                    <a:pt x="8152" y="827"/>
                    <a:pt x="6765" y="272"/>
                  </a:cubicBezTo>
                  <a:cubicBezTo>
                    <a:pt x="6336" y="107"/>
                    <a:pt x="5669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1833850" y="17755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0" y="0"/>
                  </a:moveTo>
                  <a:cubicBezTo>
                    <a:pt x="0" y="0"/>
                    <a:pt x="998" y="3050"/>
                    <a:pt x="5102" y="3327"/>
                  </a:cubicBezTo>
                  <a:lnTo>
                    <a:pt x="5102" y="3826"/>
                  </a:lnTo>
                  <a:cubicBezTo>
                    <a:pt x="5046" y="4658"/>
                    <a:pt x="4048" y="4825"/>
                    <a:pt x="3605" y="5102"/>
                  </a:cubicBezTo>
                  <a:cubicBezTo>
                    <a:pt x="3161" y="5379"/>
                    <a:pt x="2939" y="5878"/>
                    <a:pt x="2939" y="5878"/>
                  </a:cubicBezTo>
                  <a:lnTo>
                    <a:pt x="8595" y="5878"/>
                  </a:lnTo>
                  <a:cubicBezTo>
                    <a:pt x="8595" y="5878"/>
                    <a:pt x="8429" y="5324"/>
                    <a:pt x="7930" y="5102"/>
                  </a:cubicBezTo>
                  <a:cubicBezTo>
                    <a:pt x="7542" y="4825"/>
                    <a:pt x="6488" y="4658"/>
                    <a:pt x="6433" y="3826"/>
                  </a:cubicBezTo>
                  <a:lnTo>
                    <a:pt x="6433" y="3327"/>
                  </a:lnTo>
                  <a:cubicBezTo>
                    <a:pt x="10592" y="3050"/>
                    <a:pt x="11534" y="0"/>
                    <a:pt x="11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832450" y="1720050"/>
              <a:ext cx="289775" cy="22200"/>
            </a:xfrm>
            <a:custGeom>
              <a:avLst/>
              <a:gdLst/>
              <a:ahLst/>
              <a:cxnLst/>
              <a:rect l="l" t="t" r="r" b="b"/>
              <a:pathLst>
                <a:path w="11591" h="888" extrusionOk="0">
                  <a:moveTo>
                    <a:pt x="1" y="0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5"/>
          <p:cNvGrpSpPr/>
          <p:nvPr/>
        </p:nvGrpSpPr>
        <p:grpSpPr>
          <a:xfrm>
            <a:off x="8629063" y="2062263"/>
            <a:ext cx="293925" cy="1018950"/>
            <a:chOff x="1388850" y="900750"/>
            <a:chExt cx="293925" cy="1018950"/>
          </a:xfrm>
        </p:grpSpPr>
        <p:sp>
          <p:nvSpPr>
            <p:cNvPr id="106" name="Google Shape;106;p5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5"/>
          <p:cNvSpPr txBox="1">
            <a:spLocks noGrp="1"/>
          </p:cNvSpPr>
          <p:nvPr>
            <p:ph type="subTitle" idx="1"/>
          </p:nvPr>
        </p:nvSpPr>
        <p:spPr>
          <a:xfrm>
            <a:off x="1412968" y="1605900"/>
            <a:ext cx="3540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2"/>
          </p:nvPr>
        </p:nvSpPr>
        <p:spPr>
          <a:xfrm>
            <a:off x="1412984" y="2943800"/>
            <a:ext cx="3540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ubTitle" idx="3"/>
          </p:nvPr>
        </p:nvSpPr>
        <p:spPr>
          <a:xfrm>
            <a:off x="1412975" y="2035550"/>
            <a:ext cx="3540000" cy="64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4"/>
          </p:nvPr>
        </p:nvSpPr>
        <p:spPr>
          <a:xfrm>
            <a:off x="1412950" y="3373450"/>
            <a:ext cx="3540000" cy="64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cxnSp>
        <p:nvCxnSpPr>
          <p:cNvPr id="118" name="Google Shape;118;p5"/>
          <p:cNvCxnSpPr/>
          <p:nvPr/>
        </p:nvCxnSpPr>
        <p:spPr>
          <a:xfrm>
            <a:off x="724775" y="1685650"/>
            <a:ext cx="0" cy="222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6"/>
          <p:cNvGrpSpPr/>
          <p:nvPr/>
        </p:nvGrpSpPr>
        <p:grpSpPr>
          <a:xfrm>
            <a:off x="8600725" y="2047725"/>
            <a:ext cx="350575" cy="1048050"/>
            <a:chOff x="1803350" y="874425"/>
            <a:chExt cx="350575" cy="1048050"/>
          </a:xfrm>
        </p:grpSpPr>
        <p:sp>
          <p:nvSpPr>
            <p:cNvPr id="121" name="Google Shape;121;p6"/>
            <p:cNvSpPr/>
            <p:nvPr/>
          </p:nvSpPr>
          <p:spPr>
            <a:xfrm>
              <a:off x="1803350" y="874425"/>
              <a:ext cx="350575" cy="255100"/>
            </a:xfrm>
            <a:custGeom>
              <a:avLst/>
              <a:gdLst/>
              <a:ahLst/>
              <a:cxnLst/>
              <a:rect l="l" t="t" r="r" b="b"/>
              <a:pathLst>
                <a:path w="14023" h="10204" extrusionOk="0">
                  <a:moveTo>
                    <a:pt x="6377" y="1830"/>
                  </a:moveTo>
                  <a:cubicBezTo>
                    <a:pt x="8207" y="1830"/>
                    <a:pt x="9649" y="3327"/>
                    <a:pt x="9649" y="5102"/>
                  </a:cubicBezTo>
                  <a:cubicBezTo>
                    <a:pt x="9704" y="6931"/>
                    <a:pt x="8263" y="8373"/>
                    <a:pt x="6377" y="8373"/>
                  </a:cubicBezTo>
                  <a:cubicBezTo>
                    <a:pt x="4603" y="8373"/>
                    <a:pt x="3161" y="6931"/>
                    <a:pt x="3161" y="5102"/>
                  </a:cubicBezTo>
                  <a:cubicBezTo>
                    <a:pt x="3161" y="3327"/>
                    <a:pt x="4603" y="1830"/>
                    <a:pt x="6377" y="1830"/>
                  </a:cubicBezTo>
                  <a:close/>
                  <a:moveTo>
                    <a:pt x="6377" y="0"/>
                  </a:moveTo>
                  <a:cubicBezTo>
                    <a:pt x="3549" y="0"/>
                    <a:pt x="1276" y="2274"/>
                    <a:pt x="1276" y="5102"/>
                  </a:cubicBezTo>
                  <a:cubicBezTo>
                    <a:pt x="1276" y="5102"/>
                    <a:pt x="1276" y="6432"/>
                    <a:pt x="1054" y="7708"/>
                  </a:cubicBezTo>
                  <a:cubicBezTo>
                    <a:pt x="832" y="8928"/>
                    <a:pt x="0" y="10203"/>
                    <a:pt x="0" y="10203"/>
                  </a:cubicBezTo>
                  <a:cubicBezTo>
                    <a:pt x="0" y="10203"/>
                    <a:pt x="1109" y="9371"/>
                    <a:pt x="1719" y="7209"/>
                  </a:cubicBezTo>
                  <a:cubicBezTo>
                    <a:pt x="2551" y="8928"/>
                    <a:pt x="4326" y="10203"/>
                    <a:pt x="6377" y="10203"/>
                  </a:cubicBezTo>
                  <a:cubicBezTo>
                    <a:pt x="8041" y="10203"/>
                    <a:pt x="9593" y="9371"/>
                    <a:pt x="10481" y="8096"/>
                  </a:cubicBezTo>
                  <a:cubicBezTo>
                    <a:pt x="10647" y="8540"/>
                    <a:pt x="10813" y="8983"/>
                    <a:pt x="11534" y="9205"/>
                  </a:cubicBezTo>
                  <a:cubicBezTo>
                    <a:pt x="11708" y="9268"/>
                    <a:pt x="11861" y="9296"/>
                    <a:pt x="11996" y="9296"/>
                  </a:cubicBezTo>
                  <a:cubicBezTo>
                    <a:pt x="12814" y="9296"/>
                    <a:pt x="12984" y="8263"/>
                    <a:pt x="13031" y="7597"/>
                  </a:cubicBezTo>
                  <a:cubicBezTo>
                    <a:pt x="13142" y="6876"/>
                    <a:pt x="12421" y="6599"/>
                    <a:pt x="12643" y="6432"/>
                  </a:cubicBezTo>
                  <a:cubicBezTo>
                    <a:pt x="12662" y="6414"/>
                    <a:pt x="12685" y="6406"/>
                    <a:pt x="12713" y="6406"/>
                  </a:cubicBezTo>
                  <a:cubicBezTo>
                    <a:pt x="12851" y="6406"/>
                    <a:pt x="13105" y="6599"/>
                    <a:pt x="13475" y="6599"/>
                  </a:cubicBezTo>
                  <a:cubicBezTo>
                    <a:pt x="13497" y="6601"/>
                    <a:pt x="13518" y="6602"/>
                    <a:pt x="13538" y="6602"/>
                  </a:cubicBezTo>
                  <a:cubicBezTo>
                    <a:pt x="13979" y="6602"/>
                    <a:pt x="14022" y="6044"/>
                    <a:pt x="13863" y="6044"/>
                  </a:cubicBezTo>
                  <a:lnTo>
                    <a:pt x="12699" y="6044"/>
                  </a:lnTo>
                  <a:cubicBezTo>
                    <a:pt x="12144" y="6044"/>
                    <a:pt x="11756" y="6765"/>
                    <a:pt x="11867" y="7431"/>
                  </a:cubicBezTo>
                  <a:cubicBezTo>
                    <a:pt x="12012" y="7962"/>
                    <a:pt x="12283" y="8703"/>
                    <a:pt x="11802" y="8703"/>
                  </a:cubicBezTo>
                  <a:cubicBezTo>
                    <a:pt x="11730" y="8703"/>
                    <a:pt x="11642" y="8686"/>
                    <a:pt x="11534" y="8650"/>
                  </a:cubicBezTo>
                  <a:cubicBezTo>
                    <a:pt x="11035" y="8429"/>
                    <a:pt x="11035" y="7763"/>
                    <a:pt x="11035" y="7209"/>
                  </a:cubicBezTo>
                  <a:cubicBezTo>
                    <a:pt x="11312" y="6599"/>
                    <a:pt x="11534" y="5822"/>
                    <a:pt x="11534" y="5102"/>
                  </a:cubicBezTo>
                  <a:cubicBezTo>
                    <a:pt x="11534" y="2274"/>
                    <a:pt x="9261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849100" y="1240525"/>
              <a:ext cx="257875" cy="390825"/>
            </a:xfrm>
            <a:custGeom>
              <a:avLst/>
              <a:gdLst/>
              <a:ahLst/>
              <a:cxnLst/>
              <a:rect l="l" t="t" r="r" b="b"/>
              <a:pathLst>
                <a:path w="10315" h="15633" extrusionOk="0">
                  <a:moveTo>
                    <a:pt x="5159" y="1547"/>
                  </a:moveTo>
                  <a:cubicBezTo>
                    <a:pt x="8249" y="1547"/>
                    <a:pt x="7142" y="5996"/>
                    <a:pt x="5268" y="7925"/>
                  </a:cubicBezTo>
                  <a:cubicBezTo>
                    <a:pt x="3383" y="5984"/>
                    <a:pt x="2218" y="1548"/>
                    <a:pt x="5102" y="1548"/>
                  </a:cubicBezTo>
                  <a:cubicBezTo>
                    <a:pt x="5121" y="1547"/>
                    <a:pt x="5140" y="1547"/>
                    <a:pt x="5159" y="1547"/>
                  </a:cubicBezTo>
                  <a:close/>
                  <a:moveTo>
                    <a:pt x="5025" y="1"/>
                  </a:moveTo>
                  <a:cubicBezTo>
                    <a:pt x="4588" y="1"/>
                    <a:pt x="4162" y="50"/>
                    <a:pt x="3826" y="162"/>
                  </a:cubicBezTo>
                  <a:cubicBezTo>
                    <a:pt x="2329" y="716"/>
                    <a:pt x="1886" y="2047"/>
                    <a:pt x="2052" y="3600"/>
                  </a:cubicBezTo>
                  <a:cubicBezTo>
                    <a:pt x="2274" y="5263"/>
                    <a:pt x="3272" y="7038"/>
                    <a:pt x="4270" y="8368"/>
                  </a:cubicBezTo>
                  <a:cubicBezTo>
                    <a:pt x="2995" y="8147"/>
                    <a:pt x="0" y="7758"/>
                    <a:pt x="0" y="7758"/>
                  </a:cubicBezTo>
                  <a:lnTo>
                    <a:pt x="0" y="9588"/>
                  </a:lnTo>
                  <a:lnTo>
                    <a:pt x="4714" y="9145"/>
                  </a:lnTo>
                  <a:lnTo>
                    <a:pt x="4381" y="15632"/>
                  </a:lnTo>
                  <a:lnTo>
                    <a:pt x="6377" y="15632"/>
                  </a:lnTo>
                  <a:lnTo>
                    <a:pt x="5878" y="9145"/>
                  </a:lnTo>
                  <a:lnTo>
                    <a:pt x="10314" y="9588"/>
                  </a:lnTo>
                  <a:lnTo>
                    <a:pt x="10314" y="7758"/>
                  </a:lnTo>
                  <a:cubicBezTo>
                    <a:pt x="10314" y="7758"/>
                    <a:pt x="7763" y="8091"/>
                    <a:pt x="6322" y="8313"/>
                  </a:cubicBezTo>
                  <a:cubicBezTo>
                    <a:pt x="7264" y="7038"/>
                    <a:pt x="8263" y="5152"/>
                    <a:pt x="8429" y="3600"/>
                  </a:cubicBezTo>
                  <a:cubicBezTo>
                    <a:pt x="8651" y="2102"/>
                    <a:pt x="8152" y="827"/>
                    <a:pt x="6765" y="272"/>
                  </a:cubicBezTo>
                  <a:cubicBezTo>
                    <a:pt x="6336" y="107"/>
                    <a:pt x="5669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833850" y="17755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0" y="0"/>
                  </a:moveTo>
                  <a:cubicBezTo>
                    <a:pt x="0" y="0"/>
                    <a:pt x="998" y="3050"/>
                    <a:pt x="5102" y="3327"/>
                  </a:cubicBezTo>
                  <a:lnTo>
                    <a:pt x="5102" y="3826"/>
                  </a:lnTo>
                  <a:cubicBezTo>
                    <a:pt x="5046" y="4658"/>
                    <a:pt x="4048" y="4825"/>
                    <a:pt x="3605" y="5102"/>
                  </a:cubicBezTo>
                  <a:cubicBezTo>
                    <a:pt x="3161" y="5379"/>
                    <a:pt x="2939" y="5878"/>
                    <a:pt x="2939" y="5878"/>
                  </a:cubicBezTo>
                  <a:lnTo>
                    <a:pt x="8595" y="5878"/>
                  </a:lnTo>
                  <a:cubicBezTo>
                    <a:pt x="8595" y="5878"/>
                    <a:pt x="8429" y="5324"/>
                    <a:pt x="7930" y="5102"/>
                  </a:cubicBezTo>
                  <a:cubicBezTo>
                    <a:pt x="7542" y="4825"/>
                    <a:pt x="6488" y="4658"/>
                    <a:pt x="6433" y="3826"/>
                  </a:cubicBezTo>
                  <a:lnTo>
                    <a:pt x="6433" y="3327"/>
                  </a:lnTo>
                  <a:cubicBezTo>
                    <a:pt x="10592" y="3050"/>
                    <a:pt x="11534" y="0"/>
                    <a:pt x="11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1832450" y="1720050"/>
              <a:ext cx="289775" cy="22200"/>
            </a:xfrm>
            <a:custGeom>
              <a:avLst/>
              <a:gdLst/>
              <a:ahLst/>
              <a:cxnLst/>
              <a:rect l="l" t="t" r="r" b="b"/>
              <a:pathLst>
                <a:path w="11591" h="888" extrusionOk="0">
                  <a:moveTo>
                    <a:pt x="1" y="0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6"/>
          <p:cNvSpPr/>
          <p:nvPr/>
        </p:nvSpPr>
        <p:spPr>
          <a:xfrm>
            <a:off x="8205875" y="3522874"/>
            <a:ext cx="2738303" cy="1284110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6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127" name="Google Shape;127;p6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6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6"/>
          <p:cNvGrpSpPr/>
          <p:nvPr/>
        </p:nvGrpSpPr>
        <p:grpSpPr>
          <a:xfrm flipH="1">
            <a:off x="-162024" y="3804964"/>
            <a:ext cx="814498" cy="1002016"/>
            <a:chOff x="6671950" y="4370550"/>
            <a:chExt cx="506025" cy="622525"/>
          </a:xfrm>
        </p:grpSpPr>
        <p:sp>
          <p:nvSpPr>
            <p:cNvPr id="133" name="Google Shape;133;p6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6"/>
          <p:cNvGrpSpPr/>
          <p:nvPr/>
        </p:nvGrpSpPr>
        <p:grpSpPr>
          <a:xfrm>
            <a:off x="223738" y="2030388"/>
            <a:ext cx="289750" cy="1082725"/>
            <a:chOff x="194025" y="490825"/>
            <a:chExt cx="289750" cy="1082725"/>
          </a:xfrm>
        </p:grpSpPr>
        <p:sp>
          <p:nvSpPr>
            <p:cNvPr id="153" name="Google Shape;153;p6"/>
            <p:cNvSpPr/>
            <p:nvPr/>
          </p:nvSpPr>
          <p:spPr>
            <a:xfrm>
              <a:off x="230050" y="490825"/>
              <a:ext cx="219075" cy="320275"/>
            </a:xfrm>
            <a:custGeom>
              <a:avLst/>
              <a:gdLst/>
              <a:ahLst/>
              <a:cxnLst/>
              <a:rect l="l" t="t" r="r" b="b"/>
              <a:pathLst>
                <a:path w="8763" h="12811" extrusionOk="0">
                  <a:moveTo>
                    <a:pt x="2053" y="1"/>
                  </a:moveTo>
                  <a:lnTo>
                    <a:pt x="2053" y="1110"/>
                  </a:lnTo>
                  <a:lnTo>
                    <a:pt x="2773" y="1110"/>
                  </a:lnTo>
                  <a:cubicBezTo>
                    <a:pt x="2773" y="1110"/>
                    <a:pt x="2995" y="1387"/>
                    <a:pt x="2995" y="2496"/>
                  </a:cubicBezTo>
                  <a:cubicBezTo>
                    <a:pt x="2995" y="3051"/>
                    <a:pt x="2773" y="3550"/>
                    <a:pt x="2607" y="3882"/>
                  </a:cubicBezTo>
                  <a:cubicBezTo>
                    <a:pt x="2385" y="4271"/>
                    <a:pt x="1942" y="4603"/>
                    <a:pt x="1831" y="4659"/>
                  </a:cubicBezTo>
                  <a:cubicBezTo>
                    <a:pt x="722" y="5435"/>
                    <a:pt x="1" y="6766"/>
                    <a:pt x="1" y="8208"/>
                  </a:cubicBezTo>
                  <a:cubicBezTo>
                    <a:pt x="1" y="10093"/>
                    <a:pt x="1110" y="11590"/>
                    <a:pt x="2773" y="12256"/>
                  </a:cubicBezTo>
                  <a:lnTo>
                    <a:pt x="2053" y="12256"/>
                  </a:lnTo>
                  <a:lnTo>
                    <a:pt x="2053" y="12810"/>
                  </a:lnTo>
                  <a:lnTo>
                    <a:pt x="6766" y="12810"/>
                  </a:lnTo>
                  <a:lnTo>
                    <a:pt x="6766" y="12256"/>
                  </a:lnTo>
                  <a:lnTo>
                    <a:pt x="5990" y="12256"/>
                  </a:lnTo>
                  <a:cubicBezTo>
                    <a:pt x="7598" y="11756"/>
                    <a:pt x="8762" y="10148"/>
                    <a:pt x="8762" y="8263"/>
                  </a:cubicBezTo>
                  <a:cubicBezTo>
                    <a:pt x="8762" y="6821"/>
                    <a:pt x="8097" y="5601"/>
                    <a:pt x="6988" y="4714"/>
                  </a:cubicBezTo>
                  <a:cubicBezTo>
                    <a:pt x="6821" y="4659"/>
                    <a:pt x="6378" y="4271"/>
                    <a:pt x="6211" y="3993"/>
                  </a:cubicBezTo>
                  <a:cubicBezTo>
                    <a:pt x="5990" y="3605"/>
                    <a:pt x="5768" y="3162"/>
                    <a:pt x="5768" y="2607"/>
                  </a:cubicBezTo>
                  <a:cubicBezTo>
                    <a:pt x="5768" y="1498"/>
                    <a:pt x="5990" y="1221"/>
                    <a:pt x="5990" y="1221"/>
                  </a:cubicBezTo>
                  <a:lnTo>
                    <a:pt x="5990" y="1110"/>
                  </a:lnTo>
                  <a:lnTo>
                    <a:pt x="6655" y="1110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6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"/>
          <p:cNvSpPr txBox="1">
            <a:spLocks noGrp="1"/>
          </p:cNvSpPr>
          <p:nvPr>
            <p:ph type="title"/>
          </p:nvPr>
        </p:nvSpPr>
        <p:spPr>
          <a:xfrm>
            <a:off x="878300" y="1312650"/>
            <a:ext cx="3288300" cy="15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0" name="Google Shape;160;p7"/>
          <p:cNvSpPr txBox="1">
            <a:spLocks noGrp="1"/>
          </p:cNvSpPr>
          <p:nvPr>
            <p:ph type="subTitle" idx="1"/>
          </p:nvPr>
        </p:nvSpPr>
        <p:spPr>
          <a:xfrm>
            <a:off x="878300" y="2910450"/>
            <a:ext cx="3693600" cy="9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1" name="Google Shape;161;p7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162" name="Google Shape;162;p7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7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" name="Google Shape;167;p7"/>
          <p:cNvGrpSpPr/>
          <p:nvPr/>
        </p:nvGrpSpPr>
        <p:grpSpPr>
          <a:xfrm>
            <a:off x="221650" y="1830613"/>
            <a:ext cx="293925" cy="1482275"/>
            <a:chOff x="1388850" y="437425"/>
            <a:chExt cx="293925" cy="1482275"/>
          </a:xfrm>
        </p:grpSpPr>
        <p:sp>
          <p:nvSpPr>
            <p:cNvPr id="168" name="Google Shape;168;p7"/>
            <p:cNvSpPr/>
            <p:nvPr/>
          </p:nvSpPr>
          <p:spPr>
            <a:xfrm>
              <a:off x="1420725" y="1596675"/>
              <a:ext cx="219075" cy="323025"/>
            </a:xfrm>
            <a:custGeom>
              <a:avLst/>
              <a:gdLst/>
              <a:ahLst/>
              <a:cxnLst/>
              <a:rect l="l" t="t" r="r" b="b"/>
              <a:pathLst>
                <a:path w="8763" h="12921" extrusionOk="0">
                  <a:moveTo>
                    <a:pt x="1997" y="0"/>
                  </a:moveTo>
                  <a:lnTo>
                    <a:pt x="1997" y="1109"/>
                  </a:lnTo>
                  <a:lnTo>
                    <a:pt x="2773" y="1109"/>
                  </a:lnTo>
                  <a:cubicBezTo>
                    <a:pt x="2773" y="1109"/>
                    <a:pt x="2995" y="1386"/>
                    <a:pt x="2995" y="2495"/>
                  </a:cubicBezTo>
                  <a:cubicBezTo>
                    <a:pt x="2995" y="3050"/>
                    <a:pt x="2773" y="3549"/>
                    <a:pt x="2552" y="3882"/>
                  </a:cubicBezTo>
                  <a:cubicBezTo>
                    <a:pt x="2385" y="4214"/>
                    <a:pt x="1942" y="4603"/>
                    <a:pt x="1831" y="4658"/>
                  </a:cubicBezTo>
                  <a:cubicBezTo>
                    <a:pt x="722" y="5434"/>
                    <a:pt x="1" y="6710"/>
                    <a:pt x="1" y="8207"/>
                  </a:cubicBezTo>
                  <a:cubicBezTo>
                    <a:pt x="1" y="10037"/>
                    <a:pt x="1110" y="11589"/>
                    <a:pt x="2773" y="12199"/>
                  </a:cubicBezTo>
                  <a:lnTo>
                    <a:pt x="1997" y="12199"/>
                  </a:lnTo>
                  <a:lnTo>
                    <a:pt x="1997" y="12920"/>
                  </a:lnTo>
                  <a:lnTo>
                    <a:pt x="6711" y="12920"/>
                  </a:lnTo>
                  <a:lnTo>
                    <a:pt x="6711" y="12366"/>
                  </a:lnTo>
                  <a:lnTo>
                    <a:pt x="5990" y="12366"/>
                  </a:lnTo>
                  <a:cubicBezTo>
                    <a:pt x="7653" y="11700"/>
                    <a:pt x="8762" y="10148"/>
                    <a:pt x="8762" y="8262"/>
                  </a:cubicBezTo>
                  <a:cubicBezTo>
                    <a:pt x="8762" y="6821"/>
                    <a:pt x="8041" y="5545"/>
                    <a:pt x="6932" y="4714"/>
                  </a:cubicBezTo>
                  <a:cubicBezTo>
                    <a:pt x="6821" y="4658"/>
                    <a:pt x="6378" y="4214"/>
                    <a:pt x="6156" y="3937"/>
                  </a:cubicBezTo>
                  <a:cubicBezTo>
                    <a:pt x="5990" y="3604"/>
                    <a:pt x="5768" y="3105"/>
                    <a:pt x="5768" y="2551"/>
                  </a:cubicBezTo>
                  <a:cubicBezTo>
                    <a:pt x="5768" y="1442"/>
                    <a:pt x="5990" y="1165"/>
                    <a:pt x="5990" y="1165"/>
                  </a:cubicBezTo>
                  <a:lnTo>
                    <a:pt x="5990" y="1109"/>
                  </a:lnTo>
                  <a:lnTo>
                    <a:pt x="6655" y="1109"/>
                  </a:ln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1422125" y="437425"/>
              <a:ext cx="205200" cy="334425"/>
            </a:xfrm>
            <a:custGeom>
              <a:avLst/>
              <a:gdLst/>
              <a:ahLst/>
              <a:cxnLst/>
              <a:rect l="l" t="t" r="r" b="b"/>
              <a:pathLst>
                <a:path w="8208" h="13377" extrusionOk="0">
                  <a:moveTo>
                    <a:pt x="5839" y="1"/>
                  </a:moveTo>
                  <a:cubicBezTo>
                    <a:pt x="5258" y="1"/>
                    <a:pt x="5157" y="1455"/>
                    <a:pt x="5157" y="1455"/>
                  </a:cubicBezTo>
                  <a:cubicBezTo>
                    <a:pt x="4936" y="1954"/>
                    <a:pt x="4880" y="2564"/>
                    <a:pt x="4825" y="3063"/>
                  </a:cubicBezTo>
                  <a:cubicBezTo>
                    <a:pt x="4825" y="3285"/>
                    <a:pt x="4714" y="3451"/>
                    <a:pt x="4658" y="3728"/>
                  </a:cubicBezTo>
                  <a:cubicBezTo>
                    <a:pt x="4658" y="3895"/>
                    <a:pt x="4603" y="4005"/>
                    <a:pt x="4547" y="4172"/>
                  </a:cubicBezTo>
                  <a:cubicBezTo>
                    <a:pt x="4436" y="4227"/>
                    <a:pt x="4436" y="4394"/>
                    <a:pt x="4381" y="4449"/>
                  </a:cubicBezTo>
                  <a:cubicBezTo>
                    <a:pt x="4381" y="4505"/>
                    <a:pt x="4326" y="4560"/>
                    <a:pt x="4326" y="4560"/>
                  </a:cubicBezTo>
                  <a:cubicBezTo>
                    <a:pt x="4270" y="4671"/>
                    <a:pt x="4270" y="4726"/>
                    <a:pt x="4159" y="4782"/>
                  </a:cubicBezTo>
                  <a:cubicBezTo>
                    <a:pt x="4104" y="4837"/>
                    <a:pt x="4104" y="5004"/>
                    <a:pt x="4048" y="5059"/>
                  </a:cubicBezTo>
                  <a:cubicBezTo>
                    <a:pt x="3993" y="5114"/>
                    <a:pt x="3993" y="5170"/>
                    <a:pt x="3993" y="5281"/>
                  </a:cubicBezTo>
                  <a:cubicBezTo>
                    <a:pt x="3826" y="5447"/>
                    <a:pt x="3771" y="5614"/>
                    <a:pt x="3549" y="5724"/>
                  </a:cubicBezTo>
                  <a:cubicBezTo>
                    <a:pt x="2662" y="6113"/>
                    <a:pt x="1886" y="6224"/>
                    <a:pt x="1331" y="8774"/>
                  </a:cubicBezTo>
                  <a:cubicBezTo>
                    <a:pt x="1220" y="9273"/>
                    <a:pt x="555" y="9606"/>
                    <a:pt x="666" y="10992"/>
                  </a:cubicBezTo>
                  <a:cubicBezTo>
                    <a:pt x="666" y="11491"/>
                    <a:pt x="666" y="12101"/>
                    <a:pt x="721" y="12600"/>
                  </a:cubicBezTo>
                  <a:cubicBezTo>
                    <a:pt x="0" y="12600"/>
                    <a:pt x="111" y="13377"/>
                    <a:pt x="721" y="13377"/>
                  </a:cubicBezTo>
                  <a:lnTo>
                    <a:pt x="7708" y="13377"/>
                  </a:lnTo>
                  <a:cubicBezTo>
                    <a:pt x="7708" y="13377"/>
                    <a:pt x="7930" y="13099"/>
                    <a:pt x="7708" y="12767"/>
                  </a:cubicBezTo>
                  <a:cubicBezTo>
                    <a:pt x="7597" y="12600"/>
                    <a:pt x="7417" y="12573"/>
                    <a:pt x="7251" y="12573"/>
                  </a:cubicBezTo>
                  <a:cubicBezTo>
                    <a:pt x="7167" y="12573"/>
                    <a:pt x="7088" y="12580"/>
                    <a:pt x="7022" y="12580"/>
                  </a:cubicBezTo>
                  <a:cubicBezTo>
                    <a:pt x="6956" y="12580"/>
                    <a:pt x="6904" y="12573"/>
                    <a:pt x="6876" y="12545"/>
                  </a:cubicBezTo>
                  <a:cubicBezTo>
                    <a:pt x="6655" y="12323"/>
                    <a:pt x="6710" y="11990"/>
                    <a:pt x="6821" y="11159"/>
                  </a:cubicBezTo>
                  <a:cubicBezTo>
                    <a:pt x="6876" y="10327"/>
                    <a:pt x="6932" y="7832"/>
                    <a:pt x="7098" y="7499"/>
                  </a:cubicBezTo>
                  <a:cubicBezTo>
                    <a:pt x="7154" y="7333"/>
                    <a:pt x="7320" y="7111"/>
                    <a:pt x="7375" y="6778"/>
                  </a:cubicBezTo>
                  <a:cubicBezTo>
                    <a:pt x="7375" y="6723"/>
                    <a:pt x="7375" y="6723"/>
                    <a:pt x="7431" y="6667"/>
                  </a:cubicBezTo>
                  <a:cubicBezTo>
                    <a:pt x="7486" y="6390"/>
                    <a:pt x="7653" y="5946"/>
                    <a:pt x="7653" y="5558"/>
                  </a:cubicBezTo>
                  <a:lnTo>
                    <a:pt x="7653" y="5281"/>
                  </a:lnTo>
                  <a:lnTo>
                    <a:pt x="7653" y="5114"/>
                  </a:lnTo>
                  <a:lnTo>
                    <a:pt x="7653" y="4893"/>
                  </a:lnTo>
                  <a:cubicBezTo>
                    <a:pt x="7653" y="4782"/>
                    <a:pt x="7597" y="4671"/>
                    <a:pt x="7597" y="4505"/>
                  </a:cubicBezTo>
                  <a:cubicBezTo>
                    <a:pt x="7597" y="4338"/>
                    <a:pt x="7486" y="4283"/>
                    <a:pt x="7486" y="4172"/>
                  </a:cubicBezTo>
                  <a:cubicBezTo>
                    <a:pt x="7431" y="4005"/>
                    <a:pt x="7431" y="3895"/>
                    <a:pt x="7375" y="3784"/>
                  </a:cubicBezTo>
                  <a:cubicBezTo>
                    <a:pt x="7320" y="3617"/>
                    <a:pt x="7209" y="3451"/>
                    <a:pt x="7154" y="3229"/>
                  </a:cubicBezTo>
                  <a:cubicBezTo>
                    <a:pt x="7098" y="2841"/>
                    <a:pt x="7874" y="2619"/>
                    <a:pt x="7985" y="2508"/>
                  </a:cubicBezTo>
                  <a:cubicBezTo>
                    <a:pt x="8207" y="2342"/>
                    <a:pt x="8207" y="1843"/>
                    <a:pt x="8207" y="1843"/>
                  </a:cubicBezTo>
                  <a:lnTo>
                    <a:pt x="8207" y="1843"/>
                  </a:lnTo>
                  <a:cubicBezTo>
                    <a:pt x="8207" y="1843"/>
                    <a:pt x="8166" y="1852"/>
                    <a:pt x="8103" y="1852"/>
                  </a:cubicBezTo>
                  <a:cubicBezTo>
                    <a:pt x="7945" y="1852"/>
                    <a:pt x="7645" y="1795"/>
                    <a:pt x="7486" y="1399"/>
                  </a:cubicBezTo>
                  <a:cubicBezTo>
                    <a:pt x="7320" y="845"/>
                    <a:pt x="6932" y="623"/>
                    <a:pt x="6266" y="623"/>
                  </a:cubicBezTo>
                  <a:lnTo>
                    <a:pt x="5989" y="623"/>
                  </a:lnTo>
                  <a:lnTo>
                    <a:pt x="5934" y="13"/>
                  </a:lnTo>
                  <a:cubicBezTo>
                    <a:pt x="5901" y="5"/>
                    <a:pt x="5870" y="1"/>
                    <a:pt x="5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1390225" y="9562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1" y="1"/>
                  </a:moveTo>
                  <a:cubicBezTo>
                    <a:pt x="1" y="1"/>
                    <a:pt x="999" y="3051"/>
                    <a:pt x="5102" y="3328"/>
                  </a:cubicBezTo>
                  <a:lnTo>
                    <a:pt x="5102" y="3771"/>
                  </a:lnTo>
                  <a:cubicBezTo>
                    <a:pt x="5047" y="4603"/>
                    <a:pt x="4049" y="4825"/>
                    <a:pt x="3605" y="5102"/>
                  </a:cubicBezTo>
                  <a:cubicBezTo>
                    <a:pt x="3162" y="5379"/>
                    <a:pt x="2940" y="5879"/>
                    <a:pt x="2940" y="5879"/>
                  </a:cubicBezTo>
                  <a:lnTo>
                    <a:pt x="8596" y="5879"/>
                  </a:lnTo>
                  <a:cubicBezTo>
                    <a:pt x="8596" y="5879"/>
                    <a:pt x="8430" y="5324"/>
                    <a:pt x="7931" y="5102"/>
                  </a:cubicBezTo>
                  <a:cubicBezTo>
                    <a:pt x="7542" y="4880"/>
                    <a:pt x="6489" y="4714"/>
                    <a:pt x="6489" y="3882"/>
                  </a:cubicBezTo>
                  <a:lnTo>
                    <a:pt x="6489" y="3383"/>
                  </a:lnTo>
                  <a:cubicBezTo>
                    <a:pt x="10592" y="3051"/>
                    <a:pt x="11535" y="1"/>
                    <a:pt x="1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1388850" y="9007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1" y="1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1397175" y="1201575"/>
              <a:ext cx="285600" cy="34675"/>
            </a:xfrm>
            <a:custGeom>
              <a:avLst/>
              <a:gdLst/>
              <a:ahLst/>
              <a:cxnLst/>
              <a:rect l="l" t="t" r="r" b="b"/>
              <a:pathLst>
                <a:path w="11424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11423" y="1387"/>
                  </a:lnTo>
                  <a:lnTo>
                    <a:pt x="114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1455400" y="1284750"/>
              <a:ext cx="119225" cy="34675"/>
            </a:xfrm>
            <a:custGeom>
              <a:avLst/>
              <a:gdLst/>
              <a:ahLst/>
              <a:cxnLst/>
              <a:rect l="l" t="t" r="r" b="b"/>
              <a:pathLst>
                <a:path w="4769" h="1387" extrusionOk="0">
                  <a:moveTo>
                    <a:pt x="0" y="1"/>
                  </a:moveTo>
                  <a:lnTo>
                    <a:pt x="0" y="1387"/>
                  </a:lnTo>
                  <a:lnTo>
                    <a:pt x="4769" y="1387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1455400" y="1417825"/>
              <a:ext cx="187175" cy="34700"/>
            </a:xfrm>
            <a:custGeom>
              <a:avLst/>
              <a:gdLst/>
              <a:ahLst/>
              <a:cxnLst/>
              <a:rect l="l" t="t" r="r" b="b"/>
              <a:pathLst>
                <a:path w="74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1539950" y="1302775"/>
              <a:ext cx="34675" cy="55475"/>
            </a:xfrm>
            <a:custGeom>
              <a:avLst/>
              <a:gdLst/>
              <a:ahLst/>
              <a:cxnLst/>
              <a:rect l="l" t="t" r="r" b="b"/>
              <a:pathLst>
                <a:path w="1387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7"/>
          <p:cNvGrpSpPr/>
          <p:nvPr/>
        </p:nvGrpSpPr>
        <p:grpSpPr>
          <a:xfrm>
            <a:off x="8596850" y="1885413"/>
            <a:ext cx="358350" cy="1372650"/>
            <a:chOff x="5731400" y="456925"/>
            <a:chExt cx="358350" cy="1372650"/>
          </a:xfrm>
        </p:grpSpPr>
        <p:sp>
          <p:nvSpPr>
            <p:cNvPr id="177" name="Google Shape;177;p7"/>
            <p:cNvSpPr/>
            <p:nvPr/>
          </p:nvSpPr>
          <p:spPr>
            <a:xfrm>
              <a:off x="5744550" y="521875"/>
              <a:ext cx="339650" cy="234725"/>
            </a:xfrm>
            <a:custGeom>
              <a:avLst/>
              <a:gdLst/>
              <a:ahLst/>
              <a:cxnLst/>
              <a:rect l="l" t="t" r="r" b="b"/>
              <a:pathLst>
                <a:path w="13586" h="9389" extrusionOk="0">
                  <a:moveTo>
                    <a:pt x="3549" y="683"/>
                  </a:moveTo>
                  <a:cubicBezTo>
                    <a:pt x="3105" y="1071"/>
                    <a:pt x="2884" y="1515"/>
                    <a:pt x="2884" y="2069"/>
                  </a:cubicBezTo>
                  <a:cubicBezTo>
                    <a:pt x="2884" y="2679"/>
                    <a:pt x="3105" y="3123"/>
                    <a:pt x="3549" y="3400"/>
                  </a:cubicBezTo>
                  <a:cubicBezTo>
                    <a:pt x="2884" y="3289"/>
                    <a:pt x="2495" y="3067"/>
                    <a:pt x="2218" y="3012"/>
                  </a:cubicBezTo>
                  <a:cubicBezTo>
                    <a:pt x="1497" y="2735"/>
                    <a:pt x="887" y="2846"/>
                    <a:pt x="887" y="2568"/>
                  </a:cubicBezTo>
                  <a:cubicBezTo>
                    <a:pt x="887" y="2291"/>
                    <a:pt x="1220" y="2402"/>
                    <a:pt x="1608" y="2180"/>
                  </a:cubicBezTo>
                  <a:cubicBezTo>
                    <a:pt x="2163" y="1847"/>
                    <a:pt x="2773" y="1071"/>
                    <a:pt x="3327" y="794"/>
                  </a:cubicBezTo>
                  <a:cubicBezTo>
                    <a:pt x="3383" y="794"/>
                    <a:pt x="3438" y="683"/>
                    <a:pt x="3549" y="683"/>
                  </a:cubicBezTo>
                  <a:close/>
                  <a:moveTo>
                    <a:pt x="5822" y="794"/>
                  </a:moveTo>
                  <a:cubicBezTo>
                    <a:pt x="7874" y="1570"/>
                    <a:pt x="8817" y="2679"/>
                    <a:pt x="8817" y="2679"/>
                  </a:cubicBezTo>
                  <a:cubicBezTo>
                    <a:pt x="8817" y="2679"/>
                    <a:pt x="7486" y="3677"/>
                    <a:pt x="5656" y="3677"/>
                  </a:cubicBezTo>
                  <a:lnTo>
                    <a:pt x="5379" y="3677"/>
                  </a:lnTo>
                  <a:cubicBezTo>
                    <a:pt x="6044" y="3400"/>
                    <a:pt x="6377" y="2790"/>
                    <a:pt x="6377" y="2069"/>
                  </a:cubicBezTo>
                  <a:cubicBezTo>
                    <a:pt x="6377" y="1515"/>
                    <a:pt x="6155" y="1127"/>
                    <a:pt x="5767" y="794"/>
                  </a:cubicBezTo>
                  <a:close/>
                  <a:moveTo>
                    <a:pt x="4452" y="0"/>
                  </a:moveTo>
                  <a:cubicBezTo>
                    <a:pt x="3544" y="0"/>
                    <a:pt x="2683" y="342"/>
                    <a:pt x="1996" y="1127"/>
                  </a:cubicBezTo>
                  <a:cubicBezTo>
                    <a:pt x="1165" y="2014"/>
                    <a:pt x="0" y="1958"/>
                    <a:pt x="0" y="2679"/>
                  </a:cubicBezTo>
                  <a:cubicBezTo>
                    <a:pt x="0" y="3234"/>
                    <a:pt x="887" y="3123"/>
                    <a:pt x="1442" y="3289"/>
                  </a:cubicBezTo>
                  <a:cubicBezTo>
                    <a:pt x="1719" y="3345"/>
                    <a:pt x="2274" y="3622"/>
                    <a:pt x="3161" y="3899"/>
                  </a:cubicBezTo>
                  <a:cubicBezTo>
                    <a:pt x="3161" y="4121"/>
                    <a:pt x="3161" y="4454"/>
                    <a:pt x="3050" y="4786"/>
                  </a:cubicBezTo>
                  <a:cubicBezTo>
                    <a:pt x="2773" y="5285"/>
                    <a:pt x="1775" y="5396"/>
                    <a:pt x="1775" y="5396"/>
                  </a:cubicBezTo>
                  <a:cubicBezTo>
                    <a:pt x="1775" y="5396"/>
                    <a:pt x="2773" y="5784"/>
                    <a:pt x="2773" y="6616"/>
                  </a:cubicBezTo>
                  <a:lnTo>
                    <a:pt x="2773" y="8668"/>
                  </a:lnTo>
                  <a:cubicBezTo>
                    <a:pt x="2773" y="9171"/>
                    <a:pt x="2944" y="9389"/>
                    <a:pt x="3131" y="9389"/>
                  </a:cubicBezTo>
                  <a:cubicBezTo>
                    <a:pt x="3356" y="9389"/>
                    <a:pt x="3604" y="9072"/>
                    <a:pt x="3604" y="8557"/>
                  </a:cubicBezTo>
                  <a:cubicBezTo>
                    <a:pt x="3604" y="7503"/>
                    <a:pt x="3937" y="4953"/>
                    <a:pt x="3993" y="4176"/>
                  </a:cubicBezTo>
                  <a:cubicBezTo>
                    <a:pt x="4103" y="4176"/>
                    <a:pt x="4214" y="4232"/>
                    <a:pt x="4270" y="4232"/>
                  </a:cubicBezTo>
                  <a:cubicBezTo>
                    <a:pt x="4547" y="4953"/>
                    <a:pt x="5767" y="7004"/>
                    <a:pt x="8373" y="8446"/>
                  </a:cubicBezTo>
                  <a:cubicBezTo>
                    <a:pt x="9535" y="9110"/>
                    <a:pt x="10432" y="9355"/>
                    <a:pt x="11110" y="9355"/>
                  </a:cubicBezTo>
                  <a:cubicBezTo>
                    <a:pt x="12244" y="9355"/>
                    <a:pt x="12761" y="8669"/>
                    <a:pt x="12865" y="8113"/>
                  </a:cubicBezTo>
                  <a:cubicBezTo>
                    <a:pt x="13109" y="7333"/>
                    <a:pt x="12881" y="6039"/>
                    <a:pt x="11805" y="6039"/>
                  </a:cubicBezTo>
                  <a:cubicBezTo>
                    <a:pt x="11657" y="6039"/>
                    <a:pt x="11493" y="6064"/>
                    <a:pt x="11312" y="6117"/>
                  </a:cubicBezTo>
                  <a:cubicBezTo>
                    <a:pt x="9981" y="6450"/>
                    <a:pt x="10536" y="7892"/>
                    <a:pt x="10536" y="7892"/>
                  </a:cubicBezTo>
                  <a:cubicBezTo>
                    <a:pt x="10536" y="7892"/>
                    <a:pt x="10587" y="6720"/>
                    <a:pt x="11518" y="6720"/>
                  </a:cubicBezTo>
                  <a:cubicBezTo>
                    <a:pt x="11559" y="6720"/>
                    <a:pt x="11601" y="6722"/>
                    <a:pt x="11645" y="6727"/>
                  </a:cubicBezTo>
                  <a:cubicBezTo>
                    <a:pt x="12653" y="6878"/>
                    <a:pt x="12332" y="8726"/>
                    <a:pt x="11014" y="8726"/>
                  </a:cubicBezTo>
                  <a:cubicBezTo>
                    <a:pt x="10883" y="8726"/>
                    <a:pt x="10742" y="8708"/>
                    <a:pt x="10591" y="8668"/>
                  </a:cubicBezTo>
                  <a:cubicBezTo>
                    <a:pt x="8928" y="8280"/>
                    <a:pt x="7541" y="7559"/>
                    <a:pt x="5989" y="5729"/>
                  </a:cubicBezTo>
                  <a:cubicBezTo>
                    <a:pt x="5545" y="5119"/>
                    <a:pt x="5323" y="4675"/>
                    <a:pt x="5157" y="4398"/>
                  </a:cubicBezTo>
                  <a:lnTo>
                    <a:pt x="5878" y="4398"/>
                  </a:lnTo>
                  <a:cubicBezTo>
                    <a:pt x="8318" y="4232"/>
                    <a:pt x="9150" y="3289"/>
                    <a:pt x="9150" y="3289"/>
                  </a:cubicBezTo>
                  <a:lnTo>
                    <a:pt x="13586" y="3289"/>
                  </a:lnTo>
                  <a:lnTo>
                    <a:pt x="13586" y="2180"/>
                  </a:lnTo>
                  <a:lnTo>
                    <a:pt x="9039" y="2180"/>
                  </a:lnTo>
                  <a:cubicBezTo>
                    <a:pt x="9260" y="2014"/>
                    <a:pt x="7930" y="1127"/>
                    <a:pt x="6377" y="461"/>
                  </a:cubicBezTo>
                  <a:cubicBezTo>
                    <a:pt x="5740" y="165"/>
                    <a:pt x="5085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5731400" y="456925"/>
              <a:ext cx="358350" cy="58475"/>
            </a:xfrm>
            <a:custGeom>
              <a:avLst/>
              <a:gdLst/>
              <a:ahLst/>
              <a:cxnLst/>
              <a:rect l="l" t="t" r="r" b="b"/>
              <a:pathLst>
                <a:path w="14334" h="2339" extrusionOk="0">
                  <a:moveTo>
                    <a:pt x="5098" y="0"/>
                  </a:moveTo>
                  <a:cubicBezTo>
                    <a:pt x="4997" y="0"/>
                    <a:pt x="4896" y="3"/>
                    <a:pt x="4796" y="9"/>
                  </a:cubicBezTo>
                  <a:cubicBezTo>
                    <a:pt x="3021" y="120"/>
                    <a:pt x="1081" y="952"/>
                    <a:pt x="526" y="1396"/>
                  </a:cubicBezTo>
                  <a:cubicBezTo>
                    <a:pt x="107" y="1628"/>
                    <a:pt x="1" y="2057"/>
                    <a:pt x="371" y="2057"/>
                  </a:cubicBezTo>
                  <a:cubicBezTo>
                    <a:pt x="442" y="2057"/>
                    <a:pt x="530" y="2041"/>
                    <a:pt x="637" y="2006"/>
                  </a:cubicBezTo>
                  <a:cubicBezTo>
                    <a:pt x="1358" y="1839"/>
                    <a:pt x="2966" y="841"/>
                    <a:pt x="4907" y="730"/>
                  </a:cubicBezTo>
                  <a:cubicBezTo>
                    <a:pt x="4965" y="728"/>
                    <a:pt x="5023" y="728"/>
                    <a:pt x="5080" y="728"/>
                  </a:cubicBezTo>
                  <a:cubicBezTo>
                    <a:pt x="6924" y="728"/>
                    <a:pt x="8165" y="1575"/>
                    <a:pt x="9509" y="2006"/>
                  </a:cubicBezTo>
                  <a:cubicBezTo>
                    <a:pt x="10729" y="2338"/>
                    <a:pt x="13613" y="2338"/>
                    <a:pt x="14333" y="2338"/>
                  </a:cubicBezTo>
                  <a:lnTo>
                    <a:pt x="14333" y="1673"/>
                  </a:lnTo>
                  <a:cubicBezTo>
                    <a:pt x="14252" y="1679"/>
                    <a:pt x="14145" y="1681"/>
                    <a:pt x="14016" y="1681"/>
                  </a:cubicBezTo>
                  <a:cubicBezTo>
                    <a:pt x="12914" y="1681"/>
                    <a:pt x="10272" y="1478"/>
                    <a:pt x="9676" y="1229"/>
                  </a:cubicBezTo>
                  <a:cubicBezTo>
                    <a:pt x="8627" y="862"/>
                    <a:pt x="6836" y="0"/>
                    <a:pt x="5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5806925" y="813275"/>
              <a:ext cx="203800" cy="334250"/>
            </a:xfrm>
            <a:custGeom>
              <a:avLst/>
              <a:gdLst/>
              <a:ahLst/>
              <a:cxnLst/>
              <a:rect l="l" t="t" r="r" b="b"/>
              <a:pathLst>
                <a:path w="8152" h="13370" extrusionOk="0">
                  <a:moveTo>
                    <a:pt x="5817" y="1"/>
                  </a:moveTo>
                  <a:cubicBezTo>
                    <a:pt x="5257" y="1"/>
                    <a:pt x="5102" y="1448"/>
                    <a:pt x="5102" y="1448"/>
                  </a:cubicBezTo>
                  <a:cubicBezTo>
                    <a:pt x="4880" y="1947"/>
                    <a:pt x="4825" y="2557"/>
                    <a:pt x="4769" y="3056"/>
                  </a:cubicBezTo>
                  <a:cubicBezTo>
                    <a:pt x="4769" y="3278"/>
                    <a:pt x="4714" y="3500"/>
                    <a:pt x="4658" y="3777"/>
                  </a:cubicBezTo>
                  <a:cubicBezTo>
                    <a:pt x="4658" y="3888"/>
                    <a:pt x="4547" y="4054"/>
                    <a:pt x="4492" y="4165"/>
                  </a:cubicBezTo>
                  <a:cubicBezTo>
                    <a:pt x="4437" y="4221"/>
                    <a:pt x="4437" y="4387"/>
                    <a:pt x="4381" y="4442"/>
                  </a:cubicBezTo>
                  <a:cubicBezTo>
                    <a:pt x="4381" y="4498"/>
                    <a:pt x="4270" y="4609"/>
                    <a:pt x="4270" y="4609"/>
                  </a:cubicBezTo>
                  <a:cubicBezTo>
                    <a:pt x="4215" y="4664"/>
                    <a:pt x="4215" y="4720"/>
                    <a:pt x="4159" y="4775"/>
                  </a:cubicBezTo>
                  <a:cubicBezTo>
                    <a:pt x="4048" y="4886"/>
                    <a:pt x="4048" y="4997"/>
                    <a:pt x="3993" y="5052"/>
                  </a:cubicBezTo>
                  <a:cubicBezTo>
                    <a:pt x="3937" y="5163"/>
                    <a:pt x="3937" y="5219"/>
                    <a:pt x="3937" y="5274"/>
                  </a:cubicBezTo>
                  <a:cubicBezTo>
                    <a:pt x="3827" y="5496"/>
                    <a:pt x="3716" y="5607"/>
                    <a:pt x="3494" y="5773"/>
                  </a:cubicBezTo>
                  <a:cubicBezTo>
                    <a:pt x="2607" y="6106"/>
                    <a:pt x="1886" y="6272"/>
                    <a:pt x="1276" y="8823"/>
                  </a:cubicBezTo>
                  <a:cubicBezTo>
                    <a:pt x="1165" y="9322"/>
                    <a:pt x="555" y="9655"/>
                    <a:pt x="610" y="11041"/>
                  </a:cubicBezTo>
                  <a:cubicBezTo>
                    <a:pt x="610" y="11540"/>
                    <a:pt x="610" y="12150"/>
                    <a:pt x="666" y="12649"/>
                  </a:cubicBezTo>
                  <a:cubicBezTo>
                    <a:pt x="0" y="12649"/>
                    <a:pt x="56" y="13370"/>
                    <a:pt x="666" y="13370"/>
                  </a:cubicBezTo>
                  <a:lnTo>
                    <a:pt x="7708" y="13370"/>
                  </a:lnTo>
                  <a:cubicBezTo>
                    <a:pt x="7708" y="13370"/>
                    <a:pt x="7874" y="13093"/>
                    <a:pt x="7708" y="12760"/>
                  </a:cubicBezTo>
                  <a:cubicBezTo>
                    <a:pt x="7611" y="12614"/>
                    <a:pt x="7459" y="12585"/>
                    <a:pt x="7311" y="12585"/>
                  </a:cubicBezTo>
                  <a:cubicBezTo>
                    <a:pt x="7217" y="12585"/>
                    <a:pt x="7125" y="12597"/>
                    <a:pt x="7048" y="12597"/>
                  </a:cubicBezTo>
                  <a:cubicBezTo>
                    <a:pt x="6970" y="12597"/>
                    <a:pt x="6908" y="12585"/>
                    <a:pt x="6876" y="12538"/>
                  </a:cubicBezTo>
                  <a:cubicBezTo>
                    <a:pt x="6655" y="12372"/>
                    <a:pt x="6710" y="11984"/>
                    <a:pt x="6765" y="11152"/>
                  </a:cubicBezTo>
                  <a:cubicBezTo>
                    <a:pt x="6876" y="10320"/>
                    <a:pt x="6932" y="7825"/>
                    <a:pt x="7043" y="7492"/>
                  </a:cubicBezTo>
                  <a:cubicBezTo>
                    <a:pt x="7154" y="7381"/>
                    <a:pt x="7265" y="7159"/>
                    <a:pt x="7320" y="6827"/>
                  </a:cubicBezTo>
                  <a:cubicBezTo>
                    <a:pt x="7320" y="6716"/>
                    <a:pt x="7320" y="6716"/>
                    <a:pt x="7431" y="6660"/>
                  </a:cubicBezTo>
                  <a:cubicBezTo>
                    <a:pt x="7486" y="6383"/>
                    <a:pt x="7597" y="5995"/>
                    <a:pt x="7597" y="5551"/>
                  </a:cubicBezTo>
                  <a:lnTo>
                    <a:pt x="7597" y="5274"/>
                  </a:lnTo>
                  <a:lnTo>
                    <a:pt x="7597" y="5163"/>
                  </a:lnTo>
                  <a:lnTo>
                    <a:pt x="7597" y="4941"/>
                  </a:lnTo>
                  <a:cubicBezTo>
                    <a:pt x="7597" y="4775"/>
                    <a:pt x="7542" y="4664"/>
                    <a:pt x="7542" y="4498"/>
                  </a:cubicBezTo>
                  <a:cubicBezTo>
                    <a:pt x="7542" y="4387"/>
                    <a:pt x="7486" y="4331"/>
                    <a:pt x="7486" y="4165"/>
                  </a:cubicBezTo>
                  <a:cubicBezTo>
                    <a:pt x="7375" y="4054"/>
                    <a:pt x="7375" y="3888"/>
                    <a:pt x="7320" y="3832"/>
                  </a:cubicBezTo>
                  <a:cubicBezTo>
                    <a:pt x="7265" y="3611"/>
                    <a:pt x="7209" y="3500"/>
                    <a:pt x="7098" y="3278"/>
                  </a:cubicBezTo>
                  <a:cubicBezTo>
                    <a:pt x="7043" y="2834"/>
                    <a:pt x="7819" y="2668"/>
                    <a:pt x="7930" y="2502"/>
                  </a:cubicBezTo>
                  <a:cubicBezTo>
                    <a:pt x="8152" y="2391"/>
                    <a:pt x="8152" y="1892"/>
                    <a:pt x="8152" y="1892"/>
                  </a:cubicBezTo>
                  <a:cubicBezTo>
                    <a:pt x="8152" y="1892"/>
                    <a:pt x="7708" y="1892"/>
                    <a:pt x="7486" y="1393"/>
                  </a:cubicBezTo>
                  <a:cubicBezTo>
                    <a:pt x="7265" y="838"/>
                    <a:pt x="6932" y="616"/>
                    <a:pt x="6211" y="616"/>
                  </a:cubicBezTo>
                  <a:lnTo>
                    <a:pt x="5934" y="616"/>
                  </a:lnTo>
                  <a:lnTo>
                    <a:pt x="5878" y="6"/>
                  </a:lnTo>
                  <a:cubicBezTo>
                    <a:pt x="5857" y="2"/>
                    <a:pt x="5837" y="1"/>
                    <a:pt x="5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5766725" y="1331875"/>
              <a:ext cx="289750" cy="146975"/>
            </a:xfrm>
            <a:custGeom>
              <a:avLst/>
              <a:gdLst/>
              <a:ahLst/>
              <a:cxnLst/>
              <a:rect l="l" t="t" r="r" b="b"/>
              <a:pathLst>
                <a:path w="11590" h="5879" extrusionOk="0">
                  <a:moveTo>
                    <a:pt x="0" y="1"/>
                  </a:moveTo>
                  <a:cubicBezTo>
                    <a:pt x="0" y="1"/>
                    <a:pt x="1054" y="3051"/>
                    <a:pt x="5102" y="3328"/>
                  </a:cubicBezTo>
                  <a:lnTo>
                    <a:pt x="5102" y="3827"/>
                  </a:lnTo>
                  <a:cubicBezTo>
                    <a:pt x="5046" y="4659"/>
                    <a:pt x="4104" y="4825"/>
                    <a:pt x="3605" y="5102"/>
                  </a:cubicBezTo>
                  <a:cubicBezTo>
                    <a:pt x="3161" y="5380"/>
                    <a:pt x="2995" y="5879"/>
                    <a:pt x="2995" y="5879"/>
                  </a:cubicBezTo>
                  <a:lnTo>
                    <a:pt x="8595" y="5879"/>
                  </a:lnTo>
                  <a:cubicBezTo>
                    <a:pt x="8595" y="5879"/>
                    <a:pt x="8429" y="5324"/>
                    <a:pt x="7985" y="5102"/>
                  </a:cubicBezTo>
                  <a:cubicBezTo>
                    <a:pt x="7542" y="4825"/>
                    <a:pt x="6488" y="4659"/>
                    <a:pt x="6433" y="3827"/>
                  </a:cubicBezTo>
                  <a:lnTo>
                    <a:pt x="6433" y="3328"/>
                  </a:lnTo>
                  <a:cubicBezTo>
                    <a:pt x="10536" y="3051"/>
                    <a:pt x="11590" y="1"/>
                    <a:pt x="1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5766725" y="1276425"/>
              <a:ext cx="289750" cy="22225"/>
            </a:xfrm>
            <a:custGeom>
              <a:avLst/>
              <a:gdLst/>
              <a:ahLst/>
              <a:cxnLst/>
              <a:rect l="l" t="t" r="r" b="b"/>
              <a:pathLst>
                <a:path w="11590" h="889" extrusionOk="0">
                  <a:moveTo>
                    <a:pt x="0" y="1"/>
                  </a:moveTo>
                  <a:lnTo>
                    <a:pt x="0" y="888"/>
                  </a:lnTo>
                  <a:lnTo>
                    <a:pt x="11590" y="888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5768100" y="1577250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5816625" y="1660425"/>
              <a:ext cx="120625" cy="34700"/>
            </a:xfrm>
            <a:custGeom>
              <a:avLst/>
              <a:gdLst/>
              <a:ahLst/>
              <a:cxnLst/>
              <a:rect l="l" t="t" r="r" b="b"/>
              <a:pathLst>
                <a:path w="4825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4825" y="1387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5816625" y="1794900"/>
              <a:ext cx="187175" cy="34675"/>
            </a:xfrm>
            <a:custGeom>
              <a:avLst/>
              <a:gdLst/>
              <a:ahLst/>
              <a:cxnLst/>
              <a:rect l="l" t="t" r="r" b="b"/>
              <a:pathLst>
                <a:path w="7487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7486" y="1387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5969125" y="1660425"/>
              <a:ext cx="34675" cy="163625"/>
            </a:xfrm>
            <a:custGeom>
              <a:avLst/>
              <a:gdLst/>
              <a:ahLst/>
              <a:cxnLst/>
              <a:rect l="l" t="t" r="r" b="b"/>
              <a:pathLst>
                <a:path w="1387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1386" y="65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5816625" y="1677075"/>
              <a:ext cx="34675" cy="146975"/>
            </a:xfrm>
            <a:custGeom>
              <a:avLst/>
              <a:gdLst/>
              <a:ahLst/>
              <a:cxnLst/>
              <a:rect l="l" t="t" r="r" b="b"/>
              <a:pathLst>
                <a:path w="1387" h="5879" extrusionOk="0">
                  <a:moveTo>
                    <a:pt x="1" y="0"/>
                  </a:moveTo>
                  <a:lnTo>
                    <a:pt x="1" y="5878"/>
                  </a:lnTo>
                  <a:lnTo>
                    <a:pt x="1387" y="587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5903950" y="1678450"/>
              <a:ext cx="34700" cy="55475"/>
            </a:xfrm>
            <a:custGeom>
              <a:avLst/>
              <a:gdLst/>
              <a:ahLst/>
              <a:cxnLst/>
              <a:rect l="l" t="t" r="r" b="b"/>
              <a:pathLst>
                <a:path w="1388" h="2219" extrusionOk="0">
                  <a:moveTo>
                    <a:pt x="1" y="1"/>
                  </a:moveTo>
                  <a:lnTo>
                    <a:pt x="1" y="2219"/>
                  </a:lnTo>
                  <a:lnTo>
                    <a:pt x="1387" y="221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8" name="Google Shape;188;p7"/>
          <p:cNvCxnSpPr/>
          <p:nvPr/>
        </p:nvCxnSpPr>
        <p:spPr>
          <a:xfrm>
            <a:off x="717874" y="1480200"/>
            <a:ext cx="0" cy="218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8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191" name="Google Shape;191;p8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Google Shape;195;p8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" name="Google Shape;196;p8"/>
          <p:cNvGrpSpPr/>
          <p:nvPr/>
        </p:nvGrpSpPr>
        <p:grpSpPr>
          <a:xfrm>
            <a:off x="201563" y="2302700"/>
            <a:ext cx="334125" cy="538100"/>
            <a:chOff x="184150" y="2302700"/>
            <a:chExt cx="334125" cy="538100"/>
          </a:xfrm>
        </p:grpSpPr>
        <p:sp>
          <p:nvSpPr>
            <p:cNvPr id="197" name="Google Shape;197;p8"/>
            <p:cNvSpPr/>
            <p:nvPr/>
          </p:nvSpPr>
          <p:spPr>
            <a:xfrm>
              <a:off x="184150" y="2302700"/>
              <a:ext cx="334125" cy="170775"/>
            </a:xfrm>
            <a:custGeom>
              <a:avLst/>
              <a:gdLst/>
              <a:ahLst/>
              <a:cxnLst/>
              <a:rect l="l" t="t" r="r" b="b"/>
              <a:pathLst>
                <a:path w="13365" h="6831" extrusionOk="0">
                  <a:moveTo>
                    <a:pt x="6544" y="1118"/>
                  </a:moveTo>
                  <a:cubicBezTo>
                    <a:pt x="8983" y="1118"/>
                    <a:pt x="10592" y="2504"/>
                    <a:pt x="11035" y="2948"/>
                  </a:cubicBezTo>
                  <a:lnTo>
                    <a:pt x="2496" y="2948"/>
                  </a:lnTo>
                  <a:cubicBezTo>
                    <a:pt x="2828" y="2504"/>
                    <a:pt x="4048" y="1118"/>
                    <a:pt x="6544" y="1118"/>
                  </a:cubicBezTo>
                  <a:close/>
                  <a:moveTo>
                    <a:pt x="10813" y="3946"/>
                  </a:moveTo>
                  <a:cubicBezTo>
                    <a:pt x="10314" y="4500"/>
                    <a:pt x="9150" y="5665"/>
                    <a:pt x="6876" y="5665"/>
                  </a:cubicBezTo>
                  <a:cubicBezTo>
                    <a:pt x="4603" y="5665"/>
                    <a:pt x="3050" y="4500"/>
                    <a:pt x="2496" y="3946"/>
                  </a:cubicBezTo>
                  <a:close/>
                  <a:moveTo>
                    <a:pt x="6916" y="1"/>
                  </a:moveTo>
                  <a:cubicBezTo>
                    <a:pt x="6811" y="1"/>
                    <a:pt x="6706" y="4"/>
                    <a:pt x="6599" y="9"/>
                  </a:cubicBezTo>
                  <a:cubicBezTo>
                    <a:pt x="3272" y="64"/>
                    <a:pt x="1608" y="2338"/>
                    <a:pt x="1165" y="2948"/>
                  </a:cubicBezTo>
                  <a:lnTo>
                    <a:pt x="0" y="2948"/>
                  </a:lnTo>
                  <a:lnTo>
                    <a:pt x="0" y="3946"/>
                  </a:lnTo>
                  <a:lnTo>
                    <a:pt x="1276" y="3946"/>
                  </a:lnTo>
                  <a:cubicBezTo>
                    <a:pt x="1823" y="4712"/>
                    <a:pt x="3722" y="6830"/>
                    <a:pt x="6759" y="6830"/>
                  </a:cubicBezTo>
                  <a:cubicBezTo>
                    <a:pt x="6798" y="6830"/>
                    <a:pt x="6837" y="6830"/>
                    <a:pt x="6876" y="6829"/>
                  </a:cubicBezTo>
                  <a:cubicBezTo>
                    <a:pt x="9982" y="6774"/>
                    <a:pt x="11645" y="4722"/>
                    <a:pt x="12200" y="3946"/>
                  </a:cubicBezTo>
                  <a:lnTo>
                    <a:pt x="13364" y="3946"/>
                  </a:lnTo>
                  <a:lnTo>
                    <a:pt x="13364" y="2948"/>
                  </a:lnTo>
                  <a:lnTo>
                    <a:pt x="12255" y="2948"/>
                  </a:lnTo>
                  <a:cubicBezTo>
                    <a:pt x="11879" y="2357"/>
                    <a:pt x="10049" y="1"/>
                    <a:pt x="6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207725" y="2782575"/>
              <a:ext cx="277275" cy="58225"/>
            </a:xfrm>
            <a:custGeom>
              <a:avLst/>
              <a:gdLst/>
              <a:ahLst/>
              <a:cxnLst/>
              <a:rect l="l" t="t" r="r" b="b"/>
              <a:pathLst>
                <a:path w="11091" h="2329" extrusionOk="0">
                  <a:moveTo>
                    <a:pt x="0" y="0"/>
                  </a:moveTo>
                  <a:lnTo>
                    <a:pt x="0" y="2329"/>
                  </a:lnTo>
                  <a:lnTo>
                    <a:pt x="11090" y="2329"/>
                  </a:lnTo>
                  <a:lnTo>
                    <a:pt x="110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390700" y="268412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80"/>
                  </a:lnTo>
                  <a:lnTo>
                    <a:pt x="1221" y="5380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203550" y="2588475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8"/>
          <p:cNvGrpSpPr/>
          <p:nvPr/>
        </p:nvGrpSpPr>
        <p:grpSpPr>
          <a:xfrm>
            <a:off x="8608963" y="2302700"/>
            <a:ext cx="334125" cy="538100"/>
            <a:chOff x="184150" y="2302700"/>
            <a:chExt cx="334125" cy="538100"/>
          </a:xfrm>
        </p:grpSpPr>
        <p:sp>
          <p:nvSpPr>
            <p:cNvPr id="202" name="Google Shape;202;p8"/>
            <p:cNvSpPr/>
            <p:nvPr/>
          </p:nvSpPr>
          <p:spPr>
            <a:xfrm>
              <a:off x="184150" y="2302700"/>
              <a:ext cx="334125" cy="170775"/>
            </a:xfrm>
            <a:custGeom>
              <a:avLst/>
              <a:gdLst/>
              <a:ahLst/>
              <a:cxnLst/>
              <a:rect l="l" t="t" r="r" b="b"/>
              <a:pathLst>
                <a:path w="13365" h="6831" extrusionOk="0">
                  <a:moveTo>
                    <a:pt x="6544" y="1118"/>
                  </a:moveTo>
                  <a:cubicBezTo>
                    <a:pt x="8983" y="1118"/>
                    <a:pt x="10592" y="2504"/>
                    <a:pt x="11035" y="2948"/>
                  </a:cubicBezTo>
                  <a:lnTo>
                    <a:pt x="2496" y="2948"/>
                  </a:lnTo>
                  <a:cubicBezTo>
                    <a:pt x="2828" y="2504"/>
                    <a:pt x="4048" y="1118"/>
                    <a:pt x="6544" y="1118"/>
                  </a:cubicBezTo>
                  <a:close/>
                  <a:moveTo>
                    <a:pt x="10813" y="3946"/>
                  </a:moveTo>
                  <a:cubicBezTo>
                    <a:pt x="10314" y="4500"/>
                    <a:pt x="9150" y="5665"/>
                    <a:pt x="6876" y="5665"/>
                  </a:cubicBezTo>
                  <a:cubicBezTo>
                    <a:pt x="4603" y="5665"/>
                    <a:pt x="3050" y="4500"/>
                    <a:pt x="2496" y="3946"/>
                  </a:cubicBezTo>
                  <a:close/>
                  <a:moveTo>
                    <a:pt x="6916" y="1"/>
                  </a:moveTo>
                  <a:cubicBezTo>
                    <a:pt x="6811" y="1"/>
                    <a:pt x="6706" y="4"/>
                    <a:pt x="6599" y="9"/>
                  </a:cubicBezTo>
                  <a:cubicBezTo>
                    <a:pt x="3272" y="64"/>
                    <a:pt x="1608" y="2338"/>
                    <a:pt x="1165" y="2948"/>
                  </a:cubicBezTo>
                  <a:lnTo>
                    <a:pt x="0" y="2948"/>
                  </a:lnTo>
                  <a:lnTo>
                    <a:pt x="0" y="3946"/>
                  </a:lnTo>
                  <a:lnTo>
                    <a:pt x="1276" y="3946"/>
                  </a:lnTo>
                  <a:cubicBezTo>
                    <a:pt x="1823" y="4712"/>
                    <a:pt x="3722" y="6830"/>
                    <a:pt x="6759" y="6830"/>
                  </a:cubicBezTo>
                  <a:cubicBezTo>
                    <a:pt x="6798" y="6830"/>
                    <a:pt x="6837" y="6830"/>
                    <a:pt x="6876" y="6829"/>
                  </a:cubicBezTo>
                  <a:cubicBezTo>
                    <a:pt x="9982" y="6774"/>
                    <a:pt x="11645" y="4722"/>
                    <a:pt x="12200" y="3946"/>
                  </a:cubicBezTo>
                  <a:lnTo>
                    <a:pt x="13364" y="3946"/>
                  </a:lnTo>
                  <a:lnTo>
                    <a:pt x="13364" y="2948"/>
                  </a:lnTo>
                  <a:lnTo>
                    <a:pt x="12255" y="2948"/>
                  </a:lnTo>
                  <a:cubicBezTo>
                    <a:pt x="11879" y="2357"/>
                    <a:pt x="10049" y="1"/>
                    <a:pt x="6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207725" y="2782575"/>
              <a:ext cx="277275" cy="58225"/>
            </a:xfrm>
            <a:custGeom>
              <a:avLst/>
              <a:gdLst/>
              <a:ahLst/>
              <a:cxnLst/>
              <a:rect l="l" t="t" r="r" b="b"/>
              <a:pathLst>
                <a:path w="11091" h="2329" extrusionOk="0">
                  <a:moveTo>
                    <a:pt x="0" y="0"/>
                  </a:moveTo>
                  <a:lnTo>
                    <a:pt x="0" y="2329"/>
                  </a:lnTo>
                  <a:lnTo>
                    <a:pt x="11090" y="2329"/>
                  </a:lnTo>
                  <a:lnTo>
                    <a:pt x="110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390700" y="268412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80"/>
                  </a:lnTo>
                  <a:lnTo>
                    <a:pt x="1221" y="5380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203550" y="2588475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8"/>
          <p:cNvSpPr txBox="1">
            <a:spLocks noGrp="1"/>
          </p:cNvSpPr>
          <p:nvPr>
            <p:ph type="title"/>
          </p:nvPr>
        </p:nvSpPr>
        <p:spPr>
          <a:xfrm>
            <a:off x="1388100" y="1406550"/>
            <a:ext cx="6367800" cy="23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0"/>
          <p:cNvSpPr/>
          <p:nvPr/>
        </p:nvSpPr>
        <p:spPr>
          <a:xfrm>
            <a:off x="18275" y="24000"/>
            <a:ext cx="9125700" cy="5119500"/>
          </a:xfrm>
          <a:prstGeom prst="rect">
            <a:avLst/>
          </a:prstGeom>
          <a:solidFill>
            <a:srgbClr val="FFFFFF">
              <a:alpha val="31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0"/>
          <p:cNvSpPr txBox="1">
            <a:spLocks noGrp="1"/>
          </p:cNvSpPr>
          <p:nvPr>
            <p:ph type="title"/>
          </p:nvPr>
        </p:nvSpPr>
        <p:spPr>
          <a:xfrm>
            <a:off x="1348875" y="522700"/>
            <a:ext cx="6446100" cy="10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29" name="Google Shape;229;p10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230" name="Google Shape;230;p10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10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5" name="Google Shape;235;p10"/>
          <p:cNvGrpSpPr/>
          <p:nvPr/>
        </p:nvGrpSpPr>
        <p:grpSpPr>
          <a:xfrm>
            <a:off x="201563" y="2302700"/>
            <a:ext cx="334125" cy="538100"/>
            <a:chOff x="184150" y="2302700"/>
            <a:chExt cx="334125" cy="538100"/>
          </a:xfrm>
        </p:grpSpPr>
        <p:sp>
          <p:nvSpPr>
            <p:cNvPr id="236" name="Google Shape;236;p10"/>
            <p:cNvSpPr/>
            <p:nvPr/>
          </p:nvSpPr>
          <p:spPr>
            <a:xfrm>
              <a:off x="184150" y="2302700"/>
              <a:ext cx="334125" cy="170775"/>
            </a:xfrm>
            <a:custGeom>
              <a:avLst/>
              <a:gdLst/>
              <a:ahLst/>
              <a:cxnLst/>
              <a:rect l="l" t="t" r="r" b="b"/>
              <a:pathLst>
                <a:path w="13365" h="6831" extrusionOk="0">
                  <a:moveTo>
                    <a:pt x="6544" y="1118"/>
                  </a:moveTo>
                  <a:cubicBezTo>
                    <a:pt x="8983" y="1118"/>
                    <a:pt x="10592" y="2504"/>
                    <a:pt x="11035" y="2948"/>
                  </a:cubicBezTo>
                  <a:lnTo>
                    <a:pt x="2496" y="2948"/>
                  </a:lnTo>
                  <a:cubicBezTo>
                    <a:pt x="2828" y="2504"/>
                    <a:pt x="4048" y="1118"/>
                    <a:pt x="6544" y="1118"/>
                  </a:cubicBezTo>
                  <a:close/>
                  <a:moveTo>
                    <a:pt x="10813" y="3946"/>
                  </a:moveTo>
                  <a:cubicBezTo>
                    <a:pt x="10314" y="4500"/>
                    <a:pt x="9150" y="5665"/>
                    <a:pt x="6876" y="5665"/>
                  </a:cubicBezTo>
                  <a:cubicBezTo>
                    <a:pt x="4603" y="5665"/>
                    <a:pt x="3050" y="4500"/>
                    <a:pt x="2496" y="3946"/>
                  </a:cubicBezTo>
                  <a:close/>
                  <a:moveTo>
                    <a:pt x="6916" y="1"/>
                  </a:moveTo>
                  <a:cubicBezTo>
                    <a:pt x="6811" y="1"/>
                    <a:pt x="6706" y="4"/>
                    <a:pt x="6599" y="9"/>
                  </a:cubicBezTo>
                  <a:cubicBezTo>
                    <a:pt x="3272" y="64"/>
                    <a:pt x="1608" y="2338"/>
                    <a:pt x="1165" y="2948"/>
                  </a:cubicBezTo>
                  <a:lnTo>
                    <a:pt x="0" y="2948"/>
                  </a:lnTo>
                  <a:lnTo>
                    <a:pt x="0" y="3946"/>
                  </a:lnTo>
                  <a:lnTo>
                    <a:pt x="1276" y="3946"/>
                  </a:lnTo>
                  <a:cubicBezTo>
                    <a:pt x="1823" y="4712"/>
                    <a:pt x="3722" y="6830"/>
                    <a:pt x="6759" y="6830"/>
                  </a:cubicBezTo>
                  <a:cubicBezTo>
                    <a:pt x="6798" y="6830"/>
                    <a:pt x="6837" y="6830"/>
                    <a:pt x="6876" y="6829"/>
                  </a:cubicBezTo>
                  <a:cubicBezTo>
                    <a:pt x="9982" y="6774"/>
                    <a:pt x="11645" y="4722"/>
                    <a:pt x="12200" y="3946"/>
                  </a:cubicBezTo>
                  <a:lnTo>
                    <a:pt x="13364" y="3946"/>
                  </a:lnTo>
                  <a:lnTo>
                    <a:pt x="13364" y="2948"/>
                  </a:lnTo>
                  <a:lnTo>
                    <a:pt x="12255" y="2948"/>
                  </a:lnTo>
                  <a:cubicBezTo>
                    <a:pt x="11879" y="2357"/>
                    <a:pt x="10049" y="1"/>
                    <a:pt x="6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207725" y="2782575"/>
              <a:ext cx="277275" cy="58225"/>
            </a:xfrm>
            <a:custGeom>
              <a:avLst/>
              <a:gdLst/>
              <a:ahLst/>
              <a:cxnLst/>
              <a:rect l="l" t="t" r="r" b="b"/>
              <a:pathLst>
                <a:path w="11091" h="2329" extrusionOk="0">
                  <a:moveTo>
                    <a:pt x="0" y="0"/>
                  </a:moveTo>
                  <a:lnTo>
                    <a:pt x="0" y="2329"/>
                  </a:lnTo>
                  <a:lnTo>
                    <a:pt x="11090" y="2329"/>
                  </a:lnTo>
                  <a:lnTo>
                    <a:pt x="110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390700" y="268412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80"/>
                  </a:lnTo>
                  <a:lnTo>
                    <a:pt x="1221" y="5380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203550" y="2588475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10"/>
          <p:cNvGrpSpPr/>
          <p:nvPr/>
        </p:nvGrpSpPr>
        <p:grpSpPr>
          <a:xfrm>
            <a:off x="8608963" y="2302700"/>
            <a:ext cx="334125" cy="538100"/>
            <a:chOff x="184150" y="2302700"/>
            <a:chExt cx="334125" cy="538100"/>
          </a:xfrm>
        </p:grpSpPr>
        <p:sp>
          <p:nvSpPr>
            <p:cNvPr id="241" name="Google Shape;241;p10"/>
            <p:cNvSpPr/>
            <p:nvPr/>
          </p:nvSpPr>
          <p:spPr>
            <a:xfrm>
              <a:off x="184150" y="2302700"/>
              <a:ext cx="334125" cy="170775"/>
            </a:xfrm>
            <a:custGeom>
              <a:avLst/>
              <a:gdLst/>
              <a:ahLst/>
              <a:cxnLst/>
              <a:rect l="l" t="t" r="r" b="b"/>
              <a:pathLst>
                <a:path w="13365" h="6831" extrusionOk="0">
                  <a:moveTo>
                    <a:pt x="6544" y="1118"/>
                  </a:moveTo>
                  <a:cubicBezTo>
                    <a:pt x="8983" y="1118"/>
                    <a:pt x="10592" y="2504"/>
                    <a:pt x="11035" y="2948"/>
                  </a:cubicBezTo>
                  <a:lnTo>
                    <a:pt x="2496" y="2948"/>
                  </a:lnTo>
                  <a:cubicBezTo>
                    <a:pt x="2828" y="2504"/>
                    <a:pt x="4048" y="1118"/>
                    <a:pt x="6544" y="1118"/>
                  </a:cubicBezTo>
                  <a:close/>
                  <a:moveTo>
                    <a:pt x="10813" y="3946"/>
                  </a:moveTo>
                  <a:cubicBezTo>
                    <a:pt x="10314" y="4500"/>
                    <a:pt x="9150" y="5665"/>
                    <a:pt x="6876" y="5665"/>
                  </a:cubicBezTo>
                  <a:cubicBezTo>
                    <a:pt x="4603" y="5665"/>
                    <a:pt x="3050" y="4500"/>
                    <a:pt x="2496" y="3946"/>
                  </a:cubicBezTo>
                  <a:close/>
                  <a:moveTo>
                    <a:pt x="6916" y="1"/>
                  </a:moveTo>
                  <a:cubicBezTo>
                    <a:pt x="6811" y="1"/>
                    <a:pt x="6706" y="4"/>
                    <a:pt x="6599" y="9"/>
                  </a:cubicBezTo>
                  <a:cubicBezTo>
                    <a:pt x="3272" y="64"/>
                    <a:pt x="1608" y="2338"/>
                    <a:pt x="1165" y="2948"/>
                  </a:cubicBezTo>
                  <a:lnTo>
                    <a:pt x="0" y="2948"/>
                  </a:lnTo>
                  <a:lnTo>
                    <a:pt x="0" y="3946"/>
                  </a:lnTo>
                  <a:lnTo>
                    <a:pt x="1276" y="3946"/>
                  </a:lnTo>
                  <a:cubicBezTo>
                    <a:pt x="1823" y="4712"/>
                    <a:pt x="3722" y="6830"/>
                    <a:pt x="6759" y="6830"/>
                  </a:cubicBezTo>
                  <a:cubicBezTo>
                    <a:pt x="6798" y="6830"/>
                    <a:pt x="6837" y="6830"/>
                    <a:pt x="6876" y="6829"/>
                  </a:cubicBezTo>
                  <a:cubicBezTo>
                    <a:pt x="9982" y="6774"/>
                    <a:pt x="11645" y="4722"/>
                    <a:pt x="12200" y="3946"/>
                  </a:cubicBezTo>
                  <a:lnTo>
                    <a:pt x="13364" y="3946"/>
                  </a:lnTo>
                  <a:lnTo>
                    <a:pt x="13364" y="2948"/>
                  </a:lnTo>
                  <a:lnTo>
                    <a:pt x="12255" y="2948"/>
                  </a:lnTo>
                  <a:cubicBezTo>
                    <a:pt x="11879" y="2357"/>
                    <a:pt x="10049" y="1"/>
                    <a:pt x="6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207725" y="2782575"/>
              <a:ext cx="277275" cy="58225"/>
            </a:xfrm>
            <a:custGeom>
              <a:avLst/>
              <a:gdLst/>
              <a:ahLst/>
              <a:cxnLst/>
              <a:rect l="l" t="t" r="r" b="b"/>
              <a:pathLst>
                <a:path w="11091" h="2329" extrusionOk="0">
                  <a:moveTo>
                    <a:pt x="0" y="0"/>
                  </a:moveTo>
                  <a:lnTo>
                    <a:pt x="0" y="2329"/>
                  </a:lnTo>
                  <a:lnTo>
                    <a:pt x="11090" y="2329"/>
                  </a:lnTo>
                  <a:lnTo>
                    <a:pt x="110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390700" y="2684125"/>
              <a:ext cx="30525" cy="134500"/>
            </a:xfrm>
            <a:custGeom>
              <a:avLst/>
              <a:gdLst/>
              <a:ahLst/>
              <a:cxnLst/>
              <a:rect l="l" t="t" r="r" b="b"/>
              <a:pathLst>
                <a:path w="1221" h="5380" extrusionOk="0">
                  <a:moveTo>
                    <a:pt x="1" y="1"/>
                  </a:moveTo>
                  <a:lnTo>
                    <a:pt x="1" y="5380"/>
                  </a:lnTo>
                  <a:lnTo>
                    <a:pt x="1221" y="5380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203550" y="2588475"/>
              <a:ext cx="285600" cy="34700"/>
            </a:xfrm>
            <a:custGeom>
              <a:avLst/>
              <a:gdLst/>
              <a:ahLst/>
              <a:cxnLst/>
              <a:rect l="l" t="t" r="r" b="b"/>
              <a:pathLst>
                <a:path w="11424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1424" y="1387"/>
                  </a:lnTo>
                  <a:lnTo>
                    <a:pt x="1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11"/>
          <p:cNvGrpSpPr/>
          <p:nvPr/>
        </p:nvGrpSpPr>
        <p:grpSpPr>
          <a:xfrm>
            <a:off x="-30" y="4806925"/>
            <a:ext cx="9143908" cy="336587"/>
            <a:chOff x="339450" y="5100100"/>
            <a:chExt cx="6931404" cy="336587"/>
          </a:xfrm>
        </p:grpSpPr>
        <p:sp>
          <p:nvSpPr>
            <p:cNvPr id="247" name="Google Shape;247;p11"/>
            <p:cNvSpPr/>
            <p:nvPr/>
          </p:nvSpPr>
          <p:spPr>
            <a:xfrm>
              <a:off x="339454" y="5100100"/>
              <a:ext cx="6931400" cy="336587"/>
            </a:xfrm>
            <a:custGeom>
              <a:avLst/>
              <a:gdLst/>
              <a:ahLst/>
              <a:cxnLst/>
              <a:rect l="l" t="t" r="r" b="b"/>
              <a:pathLst>
                <a:path w="277256" h="18189" extrusionOk="0">
                  <a:moveTo>
                    <a:pt x="0" y="1"/>
                  </a:moveTo>
                  <a:lnTo>
                    <a:pt x="0" y="18189"/>
                  </a:lnTo>
                  <a:lnTo>
                    <a:pt x="277256" y="18189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339450" y="5146925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339450" y="5249525"/>
              <a:ext cx="6931400" cy="33275"/>
            </a:xfrm>
            <a:custGeom>
              <a:avLst/>
              <a:gdLst/>
              <a:ahLst/>
              <a:cxnLst/>
              <a:rect l="l" t="t" r="r" b="b"/>
              <a:pathLst>
                <a:path w="277256" h="1331" extrusionOk="0">
                  <a:moveTo>
                    <a:pt x="0" y="0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1"/>
            <p:cNvSpPr/>
            <p:nvPr/>
          </p:nvSpPr>
          <p:spPr>
            <a:xfrm>
              <a:off x="339450" y="5352100"/>
              <a:ext cx="6931400" cy="33300"/>
            </a:xfrm>
            <a:custGeom>
              <a:avLst/>
              <a:gdLst/>
              <a:ahLst/>
              <a:cxnLst/>
              <a:rect l="l" t="t" r="r" b="b"/>
              <a:pathLst>
                <a:path w="277256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277256" y="1331"/>
                  </a:lnTo>
                  <a:lnTo>
                    <a:pt x="277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11"/>
          <p:cNvSpPr/>
          <p:nvPr/>
        </p:nvSpPr>
        <p:spPr>
          <a:xfrm>
            <a:off x="-25" y="0"/>
            <a:ext cx="9144092" cy="336575"/>
          </a:xfrm>
          <a:custGeom>
            <a:avLst/>
            <a:gdLst/>
            <a:ahLst/>
            <a:cxnLst/>
            <a:rect l="l" t="t" r="r" b="b"/>
            <a:pathLst>
              <a:path w="283978" h="13463" extrusionOk="0">
                <a:moveTo>
                  <a:pt x="1" y="1"/>
                </a:moveTo>
                <a:lnTo>
                  <a:pt x="1" y="13463"/>
                </a:lnTo>
                <a:lnTo>
                  <a:pt x="283977" y="13463"/>
                </a:lnTo>
                <a:lnTo>
                  <a:pt x="283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" name="Google Shape;252;p11"/>
          <p:cNvGrpSpPr/>
          <p:nvPr/>
        </p:nvGrpSpPr>
        <p:grpSpPr>
          <a:xfrm>
            <a:off x="8600725" y="2047725"/>
            <a:ext cx="350575" cy="1048050"/>
            <a:chOff x="1803350" y="874425"/>
            <a:chExt cx="350575" cy="1048050"/>
          </a:xfrm>
        </p:grpSpPr>
        <p:sp>
          <p:nvSpPr>
            <p:cNvPr id="253" name="Google Shape;253;p11"/>
            <p:cNvSpPr/>
            <p:nvPr/>
          </p:nvSpPr>
          <p:spPr>
            <a:xfrm>
              <a:off x="1803350" y="874425"/>
              <a:ext cx="350575" cy="255100"/>
            </a:xfrm>
            <a:custGeom>
              <a:avLst/>
              <a:gdLst/>
              <a:ahLst/>
              <a:cxnLst/>
              <a:rect l="l" t="t" r="r" b="b"/>
              <a:pathLst>
                <a:path w="14023" h="10204" extrusionOk="0">
                  <a:moveTo>
                    <a:pt x="6377" y="1830"/>
                  </a:moveTo>
                  <a:cubicBezTo>
                    <a:pt x="8207" y="1830"/>
                    <a:pt x="9649" y="3327"/>
                    <a:pt x="9649" y="5102"/>
                  </a:cubicBezTo>
                  <a:cubicBezTo>
                    <a:pt x="9704" y="6931"/>
                    <a:pt x="8263" y="8373"/>
                    <a:pt x="6377" y="8373"/>
                  </a:cubicBezTo>
                  <a:cubicBezTo>
                    <a:pt x="4603" y="8373"/>
                    <a:pt x="3161" y="6931"/>
                    <a:pt x="3161" y="5102"/>
                  </a:cubicBezTo>
                  <a:cubicBezTo>
                    <a:pt x="3161" y="3327"/>
                    <a:pt x="4603" y="1830"/>
                    <a:pt x="6377" y="1830"/>
                  </a:cubicBezTo>
                  <a:close/>
                  <a:moveTo>
                    <a:pt x="6377" y="0"/>
                  </a:moveTo>
                  <a:cubicBezTo>
                    <a:pt x="3549" y="0"/>
                    <a:pt x="1276" y="2274"/>
                    <a:pt x="1276" y="5102"/>
                  </a:cubicBezTo>
                  <a:cubicBezTo>
                    <a:pt x="1276" y="5102"/>
                    <a:pt x="1276" y="6432"/>
                    <a:pt x="1054" y="7708"/>
                  </a:cubicBezTo>
                  <a:cubicBezTo>
                    <a:pt x="832" y="8928"/>
                    <a:pt x="0" y="10203"/>
                    <a:pt x="0" y="10203"/>
                  </a:cubicBezTo>
                  <a:cubicBezTo>
                    <a:pt x="0" y="10203"/>
                    <a:pt x="1109" y="9371"/>
                    <a:pt x="1719" y="7209"/>
                  </a:cubicBezTo>
                  <a:cubicBezTo>
                    <a:pt x="2551" y="8928"/>
                    <a:pt x="4326" y="10203"/>
                    <a:pt x="6377" y="10203"/>
                  </a:cubicBezTo>
                  <a:cubicBezTo>
                    <a:pt x="8041" y="10203"/>
                    <a:pt x="9593" y="9371"/>
                    <a:pt x="10481" y="8096"/>
                  </a:cubicBezTo>
                  <a:cubicBezTo>
                    <a:pt x="10647" y="8540"/>
                    <a:pt x="10813" y="8983"/>
                    <a:pt x="11534" y="9205"/>
                  </a:cubicBezTo>
                  <a:cubicBezTo>
                    <a:pt x="11708" y="9268"/>
                    <a:pt x="11861" y="9296"/>
                    <a:pt x="11996" y="9296"/>
                  </a:cubicBezTo>
                  <a:cubicBezTo>
                    <a:pt x="12814" y="9296"/>
                    <a:pt x="12984" y="8263"/>
                    <a:pt x="13031" y="7597"/>
                  </a:cubicBezTo>
                  <a:cubicBezTo>
                    <a:pt x="13142" y="6876"/>
                    <a:pt x="12421" y="6599"/>
                    <a:pt x="12643" y="6432"/>
                  </a:cubicBezTo>
                  <a:cubicBezTo>
                    <a:pt x="12662" y="6414"/>
                    <a:pt x="12685" y="6406"/>
                    <a:pt x="12713" y="6406"/>
                  </a:cubicBezTo>
                  <a:cubicBezTo>
                    <a:pt x="12851" y="6406"/>
                    <a:pt x="13105" y="6599"/>
                    <a:pt x="13475" y="6599"/>
                  </a:cubicBezTo>
                  <a:cubicBezTo>
                    <a:pt x="13497" y="6601"/>
                    <a:pt x="13518" y="6602"/>
                    <a:pt x="13538" y="6602"/>
                  </a:cubicBezTo>
                  <a:cubicBezTo>
                    <a:pt x="13979" y="6602"/>
                    <a:pt x="14022" y="6044"/>
                    <a:pt x="13863" y="6044"/>
                  </a:cubicBezTo>
                  <a:lnTo>
                    <a:pt x="12699" y="6044"/>
                  </a:lnTo>
                  <a:cubicBezTo>
                    <a:pt x="12144" y="6044"/>
                    <a:pt x="11756" y="6765"/>
                    <a:pt x="11867" y="7431"/>
                  </a:cubicBezTo>
                  <a:cubicBezTo>
                    <a:pt x="12012" y="7962"/>
                    <a:pt x="12283" y="8703"/>
                    <a:pt x="11802" y="8703"/>
                  </a:cubicBezTo>
                  <a:cubicBezTo>
                    <a:pt x="11730" y="8703"/>
                    <a:pt x="11642" y="8686"/>
                    <a:pt x="11534" y="8650"/>
                  </a:cubicBezTo>
                  <a:cubicBezTo>
                    <a:pt x="11035" y="8429"/>
                    <a:pt x="11035" y="7763"/>
                    <a:pt x="11035" y="7209"/>
                  </a:cubicBezTo>
                  <a:cubicBezTo>
                    <a:pt x="11312" y="6599"/>
                    <a:pt x="11534" y="5822"/>
                    <a:pt x="11534" y="5102"/>
                  </a:cubicBezTo>
                  <a:cubicBezTo>
                    <a:pt x="11534" y="2274"/>
                    <a:pt x="9261" y="0"/>
                    <a:pt x="6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1849100" y="1240525"/>
              <a:ext cx="257875" cy="390825"/>
            </a:xfrm>
            <a:custGeom>
              <a:avLst/>
              <a:gdLst/>
              <a:ahLst/>
              <a:cxnLst/>
              <a:rect l="l" t="t" r="r" b="b"/>
              <a:pathLst>
                <a:path w="10315" h="15633" extrusionOk="0">
                  <a:moveTo>
                    <a:pt x="5159" y="1547"/>
                  </a:moveTo>
                  <a:cubicBezTo>
                    <a:pt x="8249" y="1547"/>
                    <a:pt x="7142" y="5996"/>
                    <a:pt x="5268" y="7925"/>
                  </a:cubicBezTo>
                  <a:cubicBezTo>
                    <a:pt x="3383" y="5984"/>
                    <a:pt x="2218" y="1548"/>
                    <a:pt x="5102" y="1548"/>
                  </a:cubicBezTo>
                  <a:cubicBezTo>
                    <a:pt x="5121" y="1547"/>
                    <a:pt x="5140" y="1547"/>
                    <a:pt x="5159" y="1547"/>
                  </a:cubicBezTo>
                  <a:close/>
                  <a:moveTo>
                    <a:pt x="5025" y="1"/>
                  </a:moveTo>
                  <a:cubicBezTo>
                    <a:pt x="4588" y="1"/>
                    <a:pt x="4162" y="50"/>
                    <a:pt x="3826" y="162"/>
                  </a:cubicBezTo>
                  <a:cubicBezTo>
                    <a:pt x="2329" y="716"/>
                    <a:pt x="1886" y="2047"/>
                    <a:pt x="2052" y="3600"/>
                  </a:cubicBezTo>
                  <a:cubicBezTo>
                    <a:pt x="2274" y="5263"/>
                    <a:pt x="3272" y="7038"/>
                    <a:pt x="4270" y="8368"/>
                  </a:cubicBezTo>
                  <a:cubicBezTo>
                    <a:pt x="2995" y="8147"/>
                    <a:pt x="0" y="7758"/>
                    <a:pt x="0" y="7758"/>
                  </a:cubicBezTo>
                  <a:lnTo>
                    <a:pt x="0" y="9588"/>
                  </a:lnTo>
                  <a:lnTo>
                    <a:pt x="4714" y="9145"/>
                  </a:lnTo>
                  <a:lnTo>
                    <a:pt x="4381" y="15632"/>
                  </a:lnTo>
                  <a:lnTo>
                    <a:pt x="6377" y="15632"/>
                  </a:lnTo>
                  <a:lnTo>
                    <a:pt x="5878" y="9145"/>
                  </a:lnTo>
                  <a:lnTo>
                    <a:pt x="10314" y="9588"/>
                  </a:lnTo>
                  <a:lnTo>
                    <a:pt x="10314" y="7758"/>
                  </a:lnTo>
                  <a:cubicBezTo>
                    <a:pt x="10314" y="7758"/>
                    <a:pt x="7763" y="8091"/>
                    <a:pt x="6322" y="8313"/>
                  </a:cubicBezTo>
                  <a:cubicBezTo>
                    <a:pt x="7264" y="7038"/>
                    <a:pt x="8263" y="5152"/>
                    <a:pt x="8429" y="3600"/>
                  </a:cubicBezTo>
                  <a:cubicBezTo>
                    <a:pt x="8651" y="2102"/>
                    <a:pt x="8152" y="827"/>
                    <a:pt x="6765" y="272"/>
                  </a:cubicBezTo>
                  <a:cubicBezTo>
                    <a:pt x="6336" y="107"/>
                    <a:pt x="5669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1833850" y="1775500"/>
              <a:ext cx="288375" cy="146975"/>
            </a:xfrm>
            <a:custGeom>
              <a:avLst/>
              <a:gdLst/>
              <a:ahLst/>
              <a:cxnLst/>
              <a:rect l="l" t="t" r="r" b="b"/>
              <a:pathLst>
                <a:path w="11535" h="5879" extrusionOk="0">
                  <a:moveTo>
                    <a:pt x="0" y="0"/>
                  </a:moveTo>
                  <a:cubicBezTo>
                    <a:pt x="0" y="0"/>
                    <a:pt x="998" y="3050"/>
                    <a:pt x="5102" y="3327"/>
                  </a:cubicBezTo>
                  <a:lnTo>
                    <a:pt x="5102" y="3826"/>
                  </a:lnTo>
                  <a:cubicBezTo>
                    <a:pt x="5046" y="4658"/>
                    <a:pt x="4048" y="4825"/>
                    <a:pt x="3605" y="5102"/>
                  </a:cubicBezTo>
                  <a:cubicBezTo>
                    <a:pt x="3161" y="5379"/>
                    <a:pt x="2939" y="5878"/>
                    <a:pt x="2939" y="5878"/>
                  </a:cubicBezTo>
                  <a:lnTo>
                    <a:pt x="8595" y="5878"/>
                  </a:lnTo>
                  <a:cubicBezTo>
                    <a:pt x="8595" y="5878"/>
                    <a:pt x="8429" y="5324"/>
                    <a:pt x="7930" y="5102"/>
                  </a:cubicBezTo>
                  <a:cubicBezTo>
                    <a:pt x="7542" y="4825"/>
                    <a:pt x="6488" y="4658"/>
                    <a:pt x="6433" y="3826"/>
                  </a:cubicBezTo>
                  <a:lnTo>
                    <a:pt x="6433" y="3327"/>
                  </a:lnTo>
                  <a:cubicBezTo>
                    <a:pt x="10592" y="3050"/>
                    <a:pt x="11534" y="0"/>
                    <a:pt x="11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1832450" y="1720050"/>
              <a:ext cx="289775" cy="22200"/>
            </a:xfrm>
            <a:custGeom>
              <a:avLst/>
              <a:gdLst/>
              <a:ahLst/>
              <a:cxnLst/>
              <a:rect l="l" t="t" r="r" b="b"/>
              <a:pathLst>
                <a:path w="11591" h="888" extrusionOk="0">
                  <a:moveTo>
                    <a:pt x="1" y="0"/>
                  </a:moveTo>
                  <a:lnTo>
                    <a:pt x="1" y="888"/>
                  </a:lnTo>
                  <a:lnTo>
                    <a:pt x="11590" y="888"/>
                  </a:lnTo>
                  <a:lnTo>
                    <a:pt x="115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11"/>
          <p:cNvGrpSpPr/>
          <p:nvPr/>
        </p:nvGrpSpPr>
        <p:grpSpPr>
          <a:xfrm>
            <a:off x="223738" y="2030388"/>
            <a:ext cx="289750" cy="1082725"/>
            <a:chOff x="194025" y="490825"/>
            <a:chExt cx="289750" cy="1082725"/>
          </a:xfrm>
        </p:grpSpPr>
        <p:sp>
          <p:nvSpPr>
            <p:cNvPr id="258" name="Google Shape;258;p11"/>
            <p:cNvSpPr/>
            <p:nvPr/>
          </p:nvSpPr>
          <p:spPr>
            <a:xfrm>
              <a:off x="230050" y="490825"/>
              <a:ext cx="219075" cy="320275"/>
            </a:xfrm>
            <a:custGeom>
              <a:avLst/>
              <a:gdLst/>
              <a:ahLst/>
              <a:cxnLst/>
              <a:rect l="l" t="t" r="r" b="b"/>
              <a:pathLst>
                <a:path w="8763" h="12811" extrusionOk="0">
                  <a:moveTo>
                    <a:pt x="2053" y="1"/>
                  </a:moveTo>
                  <a:lnTo>
                    <a:pt x="2053" y="1110"/>
                  </a:lnTo>
                  <a:lnTo>
                    <a:pt x="2773" y="1110"/>
                  </a:lnTo>
                  <a:cubicBezTo>
                    <a:pt x="2773" y="1110"/>
                    <a:pt x="2995" y="1387"/>
                    <a:pt x="2995" y="2496"/>
                  </a:cubicBezTo>
                  <a:cubicBezTo>
                    <a:pt x="2995" y="3051"/>
                    <a:pt x="2773" y="3550"/>
                    <a:pt x="2607" y="3882"/>
                  </a:cubicBezTo>
                  <a:cubicBezTo>
                    <a:pt x="2385" y="4271"/>
                    <a:pt x="1942" y="4603"/>
                    <a:pt x="1831" y="4659"/>
                  </a:cubicBezTo>
                  <a:cubicBezTo>
                    <a:pt x="722" y="5435"/>
                    <a:pt x="1" y="6766"/>
                    <a:pt x="1" y="8208"/>
                  </a:cubicBezTo>
                  <a:cubicBezTo>
                    <a:pt x="1" y="10093"/>
                    <a:pt x="1110" y="11590"/>
                    <a:pt x="2773" y="12256"/>
                  </a:cubicBezTo>
                  <a:lnTo>
                    <a:pt x="2053" y="12256"/>
                  </a:lnTo>
                  <a:lnTo>
                    <a:pt x="2053" y="12810"/>
                  </a:lnTo>
                  <a:lnTo>
                    <a:pt x="6766" y="12810"/>
                  </a:lnTo>
                  <a:lnTo>
                    <a:pt x="6766" y="12256"/>
                  </a:lnTo>
                  <a:lnTo>
                    <a:pt x="5990" y="12256"/>
                  </a:lnTo>
                  <a:cubicBezTo>
                    <a:pt x="7598" y="11756"/>
                    <a:pt x="8762" y="10148"/>
                    <a:pt x="8762" y="8263"/>
                  </a:cubicBezTo>
                  <a:cubicBezTo>
                    <a:pt x="8762" y="6821"/>
                    <a:pt x="8097" y="5601"/>
                    <a:pt x="6988" y="4714"/>
                  </a:cubicBezTo>
                  <a:cubicBezTo>
                    <a:pt x="6821" y="4659"/>
                    <a:pt x="6378" y="4271"/>
                    <a:pt x="6211" y="3993"/>
                  </a:cubicBezTo>
                  <a:cubicBezTo>
                    <a:pt x="5990" y="3605"/>
                    <a:pt x="5768" y="3162"/>
                    <a:pt x="5768" y="2607"/>
                  </a:cubicBezTo>
                  <a:cubicBezTo>
                    <a:pt x="5768" y="1498"/>
                    <a:pt x="5990" y="1221"/>
                    <a:pt x="5990" y="1221"/>
                  </a:cubicBezTo>
                  <a:lnTo>
                    <a:pt x="5990" y="1110"/>
                  </a:lnTo>
                  <a:lnTo>
                    <a:pt x="6655" y="1110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1"/>
            <p:cNvSpPr/>
            <p:nvPr/>
          </p:nvSpPr>
          <p:spPr>
            <a:xfrm>
              <a:off x="212025" y="889675"/>
              <a:ext cx="257875" cy="388600"/>
            </a:xfrm>
            <a:custGeom>
              <a:avLst/>
              <a:gdLst/>
              <a:ahLst/>
              <a:cxnLst/>
              <a:rect l="l" t="t" r="r" b="b"/>
              <a:pathLst>
                <a:path w="10315" h="15544" extrusionOk="0">
                  <a:moveTo>
                    <a:pt x="5157" y="1513"/>
                  </a:moveTo>
                  <a:cubicBezTo>
                    <a:pt x="8139" y="1513"/>
                    <a:pt x="7033" y="6017"/>
                    <a:pt x="5269" y="7946"/>
                  </a:cubicBezTo>
                  <a:cubicBezTo>
                    <a:pt x="3383" y="6006"/>
                    <a:pt x="2219" y="1514"/>
                    <a:pt x="5102" y="1514"/>
                  </a:cubicBezTo>
                  <a:cubicBezTo>
                    <a:pt x="5121" y="1514"/>
                    <a:pt x="5139" y="1513"/>
                    <a:pt x="5157" y="1513"/>
                  </a:cubicBezTo>
                  <a:close/>
                  <a:moveTo>
                    <a:pt x="5177" y="1"/>
                  </a:moveTo>
                  <a:cubicBezTo>
                    <a:pt x="4689" y="1"/>
                    <a:pt x="4202" y="58"/>
                    <a:pt x="3827" y="183"/>
                  </a:cubicBezTo>
                  <a:cubicBezTo>
                    <a:pt x="2330" y="738"/>
                    <a:pt x="1886" y="2013"/>
                    <a:pt x="2053" y="3566"/>
                  </a:cubicBezTo>
                  <a:cubicBezTo>
                    <a:pt x="2274" y="5229"/>
                    <a:pt x="3273" y="7004"/>
                    <a:pt x="4271" y="8334"/>
                  </a:cubicBezTo>
                  <a:cubicBezTo>
                    <a:pt x="2995" y="8113"/>
                    <a:pt x="1" y="7724"/>
                    <a:pt x="1" y="7724"/>
                  </a:cubicBezTo>
                  <a:lnTo>
                    <a:pt x="1" y="9610"/>
                  </a:lnTo>
                  <a:lnTo>
                    <a:pt x="4714" y="9111"/>
                  </a:lnTo>
                  <a:lnTo>
                    <a:pt x="4714" y="9111"/>
                  </a:lnTo>
                  <a:lnTo>
                    <a:pt x="4215" y="15543"/>
                  </a:lnTo>
                  <a:lnTo>
                    <a:pt x="6212" y="15543"/>
                  </a:lnTo>
                  <a:lnTo>
                    <a:pt x="5879" y="9111"/>
                  </a:lnTo>
                  <a:lnTo>
                    <a:pt x="10315" y="9610"/>
                  </a:lnTo>
                  <a:lnTo>
                    <a:pt x="10315" y="7724"/>
                  </a:lnTo>
                  <a:cubicBezTo>
                    <a:pt x="10259" y="7724"/>
                    <a:pt x="7709" y="8057"/>
                    <a:pt x="6322" y="8279"/>
                  </a:cubicBezTo>
                  <a:cubicBezTo>
                    <a:pt x="7265" y="7004"/>
                    <a:pt x="8263" y="5174"/>
                    <a:pt x="8430" y="3566"/>
                  </a:cubicBezTo>
                  <a:cubicBezTo>
                    <a:pt x="8651" y="2124"/>
                    <a:pt x="8152" y="793"/>
                    <a:pt x="6766" y="239"/>
                  </a:cubicBezTo>
                  <a:cubicBezTo>
                    <a:pt x="6370" y="86"/>
                    <a:pt x="5773" y="1"/>
                    <a:pt x="5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1"/>
            <p:cNvSpPr/>
            <p:nvPr/>
          </p:nvSpPr>
          <p:spPr>
            <a:xfrm>
              <a:off x="194025" y="1423800"/>
              <a:ext cx="289750" cy="149750"/>
            </a:xfrm>
            <a:custGeom>
              <a:avLst/>
              <a:gdLst/>
              <a:ahLst/>
              <a:cxnLst/>
              <a:rect l="l" t="t" r="r" b="b"/>
              <a:pathLst>
                <a:path w="11590" h="5990" extrusionOk="0">
                  <a:moveTo>
                    <a:pt x="0" y="0"/>
                  </a:moveTo>
                  <a:cubicBezTo>
                    <a:pt x="0" y="0"/>
                    <a:pt x="1054" y="3050"/>
                    <a:pt x="5157" y="3328"/>
                  </a:cubicBezTo>
                  <a:lnTo>
                    <a:pt x="5157" y="3827"/>
                  </a:lnTo>
                  <a:cubicBezTo>
                    <a:pt x="5046" y="4658"/>
                    <a:pt x="4103" y="4880"/>
                    <a:pt x="3604" y="5157"/>
                  </a:cubicBezTo>
                  <a:cubicBezTo>
                    <a:pt x="3161" y="5490"/>
                    <a:pt x="2994" y="5989"/>
                    <a:pt x="2994" y="5989"/>
                  </a:cubicBezTo>
                  <a:lnTo>
                    <a:pt x="8595" y="5989"/>
                  </a:lnTo>
                  <a:cubicBezTo>
                    <a:pt x="8595" y="5989"/>
                    <a:pt x="8484" y="5435"/>
                    <a:pt x="7985" y="5213"/>
                  </a:cubicBezTo>
                  <a:cubicBezTo>
                    <a:pt x="7597" y="4936"/>
                    <a:pt x="6543" y="4714"/>
                    <a:pt x="6488" y="3882"/>
                  </a:cubicBezTo>
                  <a:lnTo>
                    <a:pt x="6488" y="3383"/>
                  </a:lnTo>
                  <a:cubicBezTo>
                    <a:pt x="10647" y="3050"/>
                    <a:pt x="11589" y="0"/>
                    <a:pt x="1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194025" y="1368350"/>
              <a:ext cx="289750" cy="22200"/>
            </a:xfrm>
            <a:custGeom>
              <a:avLst/>
              <a:gdLst/>
              <a:ahLst/>
              <a:cxnLst/>
              <a:rect l="l" t="t" r="r" b="b"/>
              <a:pathLst>
                <a:path w="11590" h="888" extrusionOk="0">
                  <a:moveTo>
                    <a:pt x="0" y="0"/>
                  </a:moveTo>
                  <a:lnTo>
                    <a:pt x="0" y="888"/>
                  </a:lnTo>
                  <a:lnTo>
                    <a:pt x="11589" y="888"/>
                  </a:lnTo>
                  <a:lnTo>
                    <a:pt x="11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11"/>
          <p:cNvSpPr txBox="1">
            <a:spLocks noGrp="1"/>
          </p:cNvSpPr>
          <p:nvPr>
            <p:ph type="title" hasCustomPrompt="1"/>
          </p:nvPr>
        </p:nvSpPr>
        <p:spPr>
          <a:xfrm>
            <a:off x="4090113" y="1285025"/>
            <a:ext cx="4155600" cy="16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1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3" name="Google Shape;263;p11"/>
          <p:cNvSpPr txBox="1">
            <a:spLocks noGrp="1"/>
          </p:cNvSpPr>
          <p:nvPr>
            <p:ph type="subTitle" idx="1"/>
          </p:nvPr>
        </p:nvSpPr>
        <p:spPr>
          <a:xfrm>
            <a:off x="5007813" y="2958775"/>
            <a:ext cx="3237900" cy="8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64" name="Google Shape;264;p11"/>
          <p:cNvCxnSpPr/>
          <p:nvPr/>
        </p:nvCxnSpPr>
        <p:spPr>
          <a:xfrm>
            <a:off x="8430775" y="1420350"/>
            <a:ext cx="0" cy="239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6375" y="523725"/>
            <a:ext cx="77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ExtraBold"/>
              <a:buNone/>
              <a:defRPr sz="32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ExtraBold"/>
              <a:buNone/>
              <a:defRPr sz="32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ExtraBold"/>
              <a:buNone/>
              <a:defRPr sz="32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ExtraBold"/>
              <a:buNone/>
              <a:defRPr sz="32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ExtraBold"/>
              <a:buNone/>
              <a:defRPr sz="32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ExtraBold"/>
              <a:buNone/>
              <a:defRPr sz="32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ExtraBold"/>
              <a:buNone/>
              <a:defRPr sz="32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ExtraBold"/>
              <a:buNone/>
              <a:defRPr sz="32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ExtraBold"/>
              <a:buNone/>
              <a:defRPr sz="32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6375" y="1152475"/>
            <a:ext cx="7711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eeZee"/>
              <a:buChar char="●"/>
              <a:defRPr sz="18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○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■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●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○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■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●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○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■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2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apSQFJPMM0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J8XGUgvoAM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www.youtube.com/watch?v=eitDnP0_83k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www.youtube.com/shorts/8dcas24P2Uc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hyperlink" Target="https://www.youtube.com/watch?v=u1S9p3IfCV0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37"/>
          <p:cNvSpPr/>
          <p:nvPr/>
        </p:nvSpPr>
        <p:spPr>
          <a:xfrm>
            <a:off x="4914076" y="3066550"/>
            <a:ext cx="3711116" cy="1740304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37"/>
          <p:cNvSpPr txBox="1">
            <a:spLocks noGrp="1"/>
          </p:cNvSpPr>
          <p:nvPr>
            <p:ph type="ctrTitle"/>
          </p:nvPr>
        </p:nvSpPr>
        <p:spPr>
          <a:xfrm>
            <a:off x="789425" y="1293499"/>
            <a:ext cx="5318400" cy="17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Manrope ExtraBold"/>
                <a:ea typeface="Manrope ExtraBold"/>
                <a:cs typeface="Manrope ExtraBold"/>
                <a:sym typeface="Manrope ExtraBold"/>
              </a:rPr>
            </a:br>
            <a:r>
              <a:rPr lang="en" sz="4200">
                <a:solidFill>
                  <a:schemeClr val="accent1"/>
                </a:solidFill>
              </a:rPr>
              <a:t>DAY 3</a:t>
            </a:r>
            <a:endParaRPr sz="42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1"/>
                </a:solidFill>
              </a:rPr>
              <a:t>EGYPT</a:t>
            </a:r>
            <a:endParaRPr sz="4200">
              <a:solidFill>
                <a:schemeClr val="accent1"/>
              </a:solidFill>
            </a:endParaRPr>
          </a:p>
        </p:txBody>
      </p:sp>
      <p:sp>
        <p:nvSpPr>
          <p:cNvPr id="1005" name="Google Shape;1005;p37"/>
          <p:cNvSpPr txBox="1">
            <a:spLocks noGrp="1"/>
          </p:cNvSpPr>
          <p:nvPr>
            <p:ph type="subTitle" idx="1"/>
          </p:nvPr>
        </p:nvSpPr>
        <p:spPr>
          <a:xfrm>
            <a:off x="789425" y="3281821"/>
            <a:ext cx="59823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Summer</a:t>
            </a:r>
            <a:r>
              <a:rPr lang="en" dirty="0"/>
              <a:t> Camp 2024</a:t>
            </a:r>
            <a:endParaRPr dirty="0"/>
          </a:p>
        </p:txBody>
      </p:sp>
      <p:grpSp>
        <p:nvGrpSpPr>
          <p:cNvPr id="1006" name="Google Shape;1006;p37"/>
          <p:cNvGrpSpPr/>
          <p:nvPr/>
        </p:nvGrpSpPr>
        <p:grpSpPr>
          <a:xfrm>
            <a:off x="6950357" y="2809119"/>
            <a:ext cx="1557739" cy="1997727"/>
            <a:chOff x="453100" y="3823025"/>
            <a:chExt cx="898350" cy="1152025"/>
          </a:xfrm>
        </p:grpSpPr>
        <p:sp>
          <p:nvSpPr>
            <p:cNvPr id="1007" name="Google Shape;1007;p37"/>
            <p:cNvSpPr/>
            <p:nvPr/>
          </p:nvSpPr>
          <p:spPr>
            <a:xfrm>
              <a:off x="686000" y="4291450"/>
              <a:ext cx="191350" cy="195625"/>
            </a:xfrm>
            <a:custGeom>
              <a:avLst/>
              <a:gdLst/>
              <a:ahLst/>
              <a:cxnLst/>
              <a:rect l="l" t="t" r="r" b="b"/>
              <a:pathLst>
                <a:path w="7654" h="7825" extrusionOk="0">
                  <a:moveTo>
                    <a:pt x="5755" y="0"/>
                  </a:moveTo>
                  <a:cubicBezTo>
                    <a:pt x="5139" y="0"/>
                    <a:pt x="4381" y="154"/>
                    <a:pt x="3494" y="616"/>
                  </a:cubicBezTo>
                  <a:cubicBezTo>
                    <a:pt x="1054" y="1892"/>
                    <a:pt x="611" y="2834"/>
                    <a:pt x="278" y="4442"/>
                  </a:cubicBezTo>
                  <a:cubicBezTo>
                    <a:pt x="1" y="5829"/>
                    <a:pt x="334" y="6938"/>
                    <a:pt x="334" y="6938"/>
                  </a:cubicBezTo>
                  <a:lnTo>
                    <a:pt x="1165" y="5773"/>
                  </a:lnTo>
                  <a:lnTo>
                    <a:pt x="1165" y="5773"/>
                  </a:lnTo>
                  <a:cubicBezTo>
                    <a:pt x="1165" y="5773"/>
                    <a:pt x="999" y="6605"/>
                    <a:pt x="1054" y="7049"/>
                  </a:cubicBezTo>
                  <a:cubicBezTo>
                    <a:pt x="1110" y="7492"/>
                    <a:pt x="1443" y="7825"/>
                    <a:pt x="1443" y="7825"/>
                  </a:cubicBezTo>
                  <a:cubicBezTo>
                    <a:pt x="1443" y="7825"/>
                    <a:pt x="1942" y="4110"/>
                    <a:pt x="3328" y="2723"/>
                  </a:cubicBezTo>
                  <a:cubicBezTo>
                    <a:pt x="5158" y="838"/>
                    <a:pt x="7265" y="838"/>
                    <a:pt x="7265" y="838"/>
                  </a:cubicBezTo>
                  <a:lnTo>
                    <a:pt x="7653" y="616"/>
                  </a:lnTo>
                  <a:cubicBezTo>
                    <a:pt x="7653" y="616"/>
                    <a:pt x="6988" y="0"/>
                    <a:pt x="5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939700" y="4291450"/>
              <a:ext cx="189950" cy="195625"/>
            </a:xfrm>
            <a:custGeom>
              <a:avLst/>
              <a:gdLst/>
              <a:ahLst/>
              <a:cxnLst/>
              <a:rect l="l" t="t" r="r" b="b"/>
              <a:pathLst>
                <a:path w="7598" h="7825" extrusionOk="0">
                  <a:moveTo>
                    <a:pt x="1873" y="0"/>
                  </a:moveTo>
                  <a:cubicBezTo>
                    <a:pt x="641" y="0"/>
                    <a:pt x="0" y="616"/>
                    <a:pt x="0" y="616"/>
                  </a:cubicBezTo>
                  <a:lnTo>
                    <a:pt x="333" y="838"/>
                  </a:lnTo>
                  <a:cubicBezTo>
                    <a:pt x="333" y="838"/>
                    <a:pt x="2440" y="838"/>
                    <a:pt x="4270" y="2723"/>
                  </a:cubicBezTo>
                  <a:cubicBezTo>
                    <a:pt x="5656" y="4110"/>
                    <a:pt x="6155" y="7825"/>
                    <a:pt x="6155" y="7825"/>
                  </a:cubicBezTo>
                  <a:cubicBezTo>
                    <a:pt x="6155" y="7825"/>
                    <a:pt x="6488" y="7492"/>
                    <a:pt x="6544" y="7049"/>
                  </a:cubicBezTo>
                  <a:cubicBezTo>
                    <a:pt x="6654" y="6605"/>
                    <a:pt x="6433" y="5773"/>
                    <a:pt x="6433" y="5773"/>
                  </a:cubicBezTo>
                  <a:lnTo>
                    <a:pt x="6433" y="5773"/>
                  </a:lnTo>
                  <a:lnTo>
                    <a:pt x="7264" y="6938"/>
                  </a:lnTo>
                  <a:cubicBezTo>
                    <a:pt x="7264" y="6938"/>
                    <a:pt x="7597" y="5829"/>
                    <a:pt x="7320" y="4442"/>
                  </a:cubicBezTo>
                  <a:cubicBezTo>
                    <a:pt x="6987" y="2834"/>
                    <a:pt x="6544" y="1892"/>
                    <a:pt x="4159" y="616"/>
                  </a:cubicBezTo>
                  <a:cubicBezTo>
                    <a:pt x="3253" y="154"/>
                    <a:pt x="2489" y="0"/>
                    <a:pt x="1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759475" y="4306850"/>
              <a:ext cx="129225" cy="230150"/>
            </a:xfrm>
            <a:custGeom>
              <a:avLst/>
              <a:gdLst/>
              <a:ahLst/>
              <a:cxnLst/>
              <a:rect l="l" t="t" r="r" b="b"/>
              <a:pathLst>
                <a:path w="5169" h="9206" extrusionOk="0">
                  <a:moveTo>
                    <a:pt x="3685" y="0"/>
                  </a:moveTo>
                  <a:cubicBezTo>
                    <a:pt x="3389" y="0"/>
                    <a:pt x="3069" y="56"/>
                    <a:pt x="2773" y="222"/>
                  </a:cubicBezTo>
                  <a:cubicBezTo>
                    <a:pt x="999" y="1054"/>
                    <a:pt x="278" y="2385"/>
                    <a:pt x="56" y="4048"/>
                  </a:cubicBezTo>
                  <a:cubicBezTo>
                    <a:pt x="1" y="4714"/>
                    <a:pt x="167" y="5767"/>
                    <a:pt x="444" y="6710"/>
                  </a:cubicBezTo>
                  <a:cubicBezTo>
                    <a:pt x="666" y="6100"/>
                    <a:pt x="1165" y="5601"/>
                    <a:pt x="1165" y="5601"/>
                  </a:cubicBezTo>
                  <a:lnTo>
                    <a:pt x="1165" y="5601"/>
                  </a:lnTo>
                  <a:cubicBezTo>
                    <a:pt x="1165" y="5601"/>
                    <a:pt x="555" y="6599"/>
                    <a:pt x="722" y="7652"/>
                  </a:cubicBezTo>
                  <a:cubicBezTo>
                    <a:pt x="943" y="8262"/>
                    <a:pt x="1221" y="8651"/>
                    <a:pt x="1831" y="9205"/>
                  </a:cubicBezTo>
                  <a:cubicBezTo>
                    <a:pt x="1831" y="9205"/>
                    <a:pt x="1387" y="6710"/>
                    <a:pt x="2330" y="3882"/>
                  </a:cubicBezTo>
                  <a:cubicBezTo>
                    <a:pt x="2999" y="1921"/>
                    <a:pt x="3793" y="620"/>
                    <a:pt x="4532" y="620"/>
                  </a:cubicBezTo>
                  <a:cubicBezTo>
                    <a:pt x="4650" y="620"/>
                    <a:pt x="4766" y="653"/>
                    <a:pt x="4880" y="721"/>
                  </a:cubicBezTo>
                  <a:cubicBezTo>
                    <a:pt x="4948" y="763"/>
                    <a:pt x="4992" y="781"/>
                    <a:pt x="5019" y="781"/>
                  </a:cubicBezTo>
                  <a:cubicBezTo>
                    <a:pt x="5169" y="781"/>
                    <a:pt x="4770" y="222"/>
                    <a:pt x="4770" y="222"/>
                  </a:cubicBezTo>
                  <a:cubicBezTo>
                    <a:pt x="4770" y="222"/>
                    <a:pt x="4277" y="0"/>
                    <a:pt x="3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926950" y="4306850"/>
              <a:ext cx="130600" cy="230150"/>
            </a:xfrm>
            <a:custGeom>
              <a:avLst/>
              <a:gdLst/>
              <a:ahLst/>
              <a:cxnLst/>
              <a:rect l="l" t="t" r="r" b="b"/>
              <a:pathLst>
                <a:path w="5224" h="9206" extrusionOk="0">
                  <a:moveTo>
                    <a:pt x="1500" y="0"/>
                  </a:moveTo>
                  <a:cubicBezTo>
                    <a:pt x="892" y="0"/>
                    <a:pt x="399" y="222"/>
                    <a:pt x="399" y="222"/>
                  </a:cubicBezTo>
                  <a:cubicBezTo>
                    <a:pt x="399" y="222"/>
                    <a:pt x="0" y="781"/>
                    <a:pt x="150" y="781"/>
                  </a:cubicBezTo>
                  <a:cubicBezTo>
                    <a:pt x="177" y="781"/>
                    <a:pt x="221" y="763"/>
                    <a:pt x="289" y="721"/>
                  </a:cubicBezTo>
                  <a:cubicBezTo>
                    <a:pt x="403" y="653"/>
                    <a:pt x="519" y="620"/>
                    <a:pt x="637" y="620"/>
                  </a:cubicBezTo>
                  <a:cubicBezTo>
                    <a:pt x="1376" y="620"/>
                    <a:pt x="2170" y="1921"/>
                    <a:pt x="2839" y="3882"/>
                  </a:cubicBezTo>
                  <a:cubicBezTo>
                    <a:pt x="3837" y="6710"/>
                    <a:pt x="3338" y="9205"/>
                    <a:pt x="3338" y="9205"/>
                  </a:cubicBezTo>
                  <a:cubicBezTo>
                    <a:pt x="3948" y="8651"/>
                    <a:pt x="4226" y="8262"/>
                    <a:pt x="4447" y="7652"/>
                  </a:cubicBezTo>
                  <a:cubicBezTo>
                    <a:pt x="4614" y="6599"/>
                    <a:pt x="4004" y="5601"/>
                    <a:pt x="4004" y="5601"/>
                  </a:cubicBezTo>
                  <a:lnTo>
                    <a:pt x="4004" y="5601"/>
                  </a:lnTo>
                  <a:cubicBezTo>
                    <a:pt x="4004" y="5601"/>
                    <a:pt x="4503" y="6100"/>
                    <a:pt x="4725" y="6710"/>
                  </a:cubicBezTo>
                  <a:cubicBezTo>
                    <a:pt x="5002" y="5767"/>
                    <a:pt x="5224" y="4714"/>
                    <a:pt x="5113" y="4048"/>
                  </a:cubicBezTo>
                  <a:cubicBezTo>
                    <a:pt x="4946" y="2385"/>
                    <a:pt x="4170" y="1054"/>
                    <a:pt x="2451" y="222"/>
                  </a:cubicBezTo>
                  <a:cubicBezTo>
                    <a:pt x="2137" y="56"/>
                    <a:pt x="1804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>
              <a:off x="873150" y="4291600"/>
              <a:ext cx="58250" cy="683450"/>
            </a:xfrm>
            <a:custGeom>
              <a:avLst/>
              <a:gdLst/>
              <a:ahLst/>
              <a:cxnLst/>
              <a:rect l="l" t="t" r="r" b="b"/>
              <a:pathLst>
                <a:path w="2330" h="27338" extrusionOk="0">
                  <a:moveTo>
                    <a:pt x="1" y="0"/>
                  </a:moveTo>
                  <a:lnTo>
                    <a:pt x="1" y="27338"/>
                  </a:lnTo>
                  <a:lnTo>
                    <a:pt x="2330" y="27338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>
              <a:off x="911977" y="4306853"/>
              <a:ext cx="20819" cy="668194"/>
            </a:xfrm>
            <a:custGeom>
              <a:avLst/>
              <a:gdLst/>
              <a:ahLst/>
              <a:cxnLst/>
              <a:rect l="l" t="t" r="r" b="b"/>
              <a:pathLst>
                <a:path w="833" h="26784" extrusionOk="0">
                  <a:moveTo>
                    <a:pt x="0" y="0"/>
                  </a:moveTo>
                  <a:lnTo>
                    <a:pt x="0" y="26783"/>
                  </a:lnTo>
                  <a:lnTo>
                    <a:pt x="832" y="26783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>
              <a:off x="51965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5260" y="0"/>
                  </a:moveTo>
                  <a:cubicBezTo>
                    <a:pt x="4993" y="0"/>
                    <a:pt x="4719" y="8"/>
                    <a:pt x="4437" y="24"/>
                  </a:cubicBezTo>
                  <a:cubicBezTo>
                    <a:pt x="3771" y="134"/>
                    <a:pt x="2496" y="744"/>
                    <a:pt x="2108" y="1077"/>
                  </a:cubicBezTo>
                  <a:lnTo>
                    <a:pt x="2773" y="2463"/>
                  </a:lnTo>
                  <a:cubicBezTo>
                    <a:pt x="2773" y="2463"/>
                    <a:pt x="1886" y="2242"/>
                    <a:pt x="1054" y="2242"/>
                  </a:cubicBezTo>
                  <a:cubicBezTo>
                    <a:pt x="1" y="4127"/>
                    <a:pt x="278" y="6068"/>
                    <a:pt x="278" y="6068"/>
                  </a:cubicBezTo>
                  <a:cubicBezTo>
                    <a:pt x="278" y="6068"/>
                    <a:pt x="3081" y="2938"/>
                    <a:pt x="6799" y="2938"/>
                  </a:cubicBezTo>
                  <a:cubicBezTo>
                    <a:pt x="7133" y="2938"/>
                    <a:pt x="7473" y="2963"/>
                    <a:pt x="7819" y="3018"/>
                  </a:cubicBezTo>
                  <a:cubicBezTo>
                    <a:pt x="12089" y="3739"/>
                    <a:pt x="14141" y="5680"/>
                    <a:pt x="14141" y="5680"/>
                  </a:cubicBezTo>
                  <a:cubicBezTo>
                    <a:pt x="14141" y="5680"/>
                    <a:pt x="12592" y="0"/>
                    <a:pt x="5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93970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8881" y="0"/>
                  </a:moveTo>
                  <a:cubicBezTo>
                    <a:pt x="1549" y="0"/>
                    <a:pt x="0" y="5680"/>
                    <a:pt x="0" y="5680"/>
                  </a:cubicBezTo>
                  <a:cubicBezTo>
                    <a:pt x="0" y="5680"/>
                    <a:pt x="2052" y="3739"/>
                    <a:pt x="6266" y="3018"/>
                  </a:cubicBezTo>
                  <a:cubicBezTo>
                    <a:pt x="6617" y="2963"/>
                    <a:pt x="6962" y="2938"/>
                    <a:pt x="7299" y="2938"/>
                  </a:cubicBezTo>
                  <a:cubicBezTo>
                    <a:pt x="11061" y="2938"/>
                    <a:pt x="13863" y="6068"/>
                    <a:pt x="13863" y="6068"/>
                  </a:cubicBezTo>
                  <a:cubicBezTo>
                    <a:pt x="13863" y="6068"/>
                    <a:pt x="14140" y="4127"/>
                    <a:pt x="13087" y="2242"/>
                  </a:cubicBezTo>
                  <a:cubicBezTo>
                    <a:pt x="12255" y="2242"/>
                    <a:pt x="11368" y="2463"/>
                    <a:pt x="11368" y="2463"/>
                  </a:cubicBezTo>
                  <a:lnTo>
                    <a:pt x="12033" y="1077"/>
                  </a:lnTo>
                  <a:cubicBezTo>
                    <a:pt x="11645" y="744"/>
                    <a:pt x="10370" y="134"/>
                    <a:pt x="9704" y="24"/>
                  </a:cubicBezTo>
                  <a:cubicBezTo>
                    <a:pt x="9422" y="8"/>
                    <a:pt x="9148" y="0"/>
                    <a:pt x="8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453100" y="4058700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10093" y="0"/>
                  </a:moveTo>
                  <a:cubicBezTo>
                    <a:pt x="10093" y="0"/>
                    <a:pt x="9650" y="1109"/>
                    <a:pt x="9261" y="2496"/>
                  </a:cubicBezTo>
                  <a:cubicBezTo>
                    <a:pt x="8540" y="832"/>
                    <a:pt x="8041" y="278"/>
                    <a:pt x="8041" y="278"/>
                  </a:cubicBezTo>
                  <a:cubicBezTo>
                    <a:pt x="8041" y="278"/>
                    <a:pt x="7330" y="118"/>
                    <a:pt x="6242" y="118"/>
                  </a:cubicBezTo>
                  <a:cubicBezTo>
                    <a:pt x="5203" y="118"/>
                    <a:pt x="3821" y="264"/>
                    <a:pt x="2385" y="832"/>
                  </a:cubicBezTo>
                  <a:cubicBezTo>
                    <a:pt x="722" y="1553"/>
                    <a:pt x="1" y="3161"/>
                    <a:pt x="1" y="3161"/>
                  </a:cubicBezTo>
                  <a:cubicBezTo>
                    <a:pt x="1" y="3161"/>
                    <a:pt x="8818" y="3328"/>
                    <a:pt x="12699" y="6377"/>
                  </a:cubicBezTo>
                  <a:cubicBezTo>
                    <a:pt x="16581" y="9372"/>
                    <a:pt x="16803" y="11534"/>
                    <a:pt x="16803" y="11534"/>
                  </a:cubicBezTo>
                  <a:cubicBezTo>
                    <a:pt x="16803" y="11534"/>
                    <a:pt x="17413" y="9649"/>
                    <a:pt x="17080" y="8041"/>
                  </a:cubicBezTo>
                  <a:cubicBezTo>
                    <a:pt x="16470" y="5324"/>
                    <a:pt x="14973" y="3882"/>
                    <a:pt x="14973" y="3882"/>
                  </a:cubicBezTo>
                  <a:lnTo>
                    <a:pt x="13753" y="4991"/>
                  </a:lnTo>
                  <a:cubicBezTo>
                    <a:pt x="13476" y="1387"/>
                    <a:pt x="10093" y="0"/>
                    <a:pt x="10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914750" y="4058700"/>
              <a:ext cx="436700" cy="288375"/>
            </a:xfrm>
            <a:custGeom>
              <a:avLst/>
              <a:gdLst/>
              <a:ahLst/>
              <a:cxnLst/>
              <a:rect l="l" t="t" r="r" b="b"/>
              <a:pathLst>
                <a:path w="17468" h="11535" extrusionOk="0">
                  <a:moveTo>
                    <a:pt x="7431" y="0"/>
                  </a:moveTo>
                  <a:cubicBezTo>
                    <a:pt x="7431" y="0"/>
                    <a:pt x="4048" y="1387"/>
                    <a:pt x="3771" y="4991"/>
                  </a:cubicBezTo>
                  <a:lnTo>
                    <a:pt x="2496" y="3882"/>
                  </a:lnTo>
                  <a:cubicBezTo>
                    <a:pt x="2496" y="3882"/>
                    <a:pt x="1054" y="5324"/>
                    <a:pt x="444" y="8041"/>
                  </a:cubicBezTo>
                  <a:cubicBezTo>
                    <a:pt x="0" y="9649"/>
                    <a:pt x="721" y="11534"/>
                    <a:pt x="721" y="11534"/>
                  </a:cubicBezTo>
                  <a:cubicBezTo>
                    <a:pt x="721" y="11534"/>
                    <a:pt x="887" y="9372"/>
                    <a:pt x="4769" y="6377"/>
                  </a:cubicBezTo>
                  <a:cubicBezTo>
                    <a:pt x="8651" y="3328"/>
                    <a:pt x="17467" y="3161"/>
                    <a:pt x="17467" y="3161"/>
                  </a:cubicBezTo>
                  <a:cubicBezTo>
                    <a:pt x="17467" y="3161"/>
                    <a:pt x="16802" y="1553"/>
                    <a:pt x="15138" y="832"/>
                  </a:cubicBezTo>
                  <a:cubicBezTo>
                    <a:pt x="13703" y="264"/>
                    <a:pt x="12308" y="118"/>
                    <a:pt x="11255" y="118"/>
                  </a:cubicBezTo>
                  <a:cubicBezTo>
                    <a:pt x="10153" y="118"/>
                    <a:pt x="9427" y="278"/>
                    <a:pt x="9427" y="278"/>
                  </a:cubicBezTo>
                  <a:cubicBezTo>
                    <a:pt x="9427" y="278"/>
                    <a:pt x="8928" y="832"/>
                    <a:pt x="8262" y="2496"/>
                  </a:cubicBezTo>
                  <a:cubicBezTo>
                    <a:pt x="7819" y="1109"/>
                    <a:pt x="7431" y="0"/>
                    <a:pt x="7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554300" y="3900675"/>
              <a:ext cx="357700" cy="446400"/>
            </a:xfrm>
            <a:custGeom>
              <a:avLst/>
              <a:gdLst/>
              <a:ahLst/>
              <a:cxnLst/>
              <a:rect l="l" t="t" r="r" b="b"/>
              <a:pathLst>
                <a:path w="14308" h="17856" extrusionOk="0">
                  <a:moveTo>
                    <a:pt x="2829" y="0"/>
                  </a:moveTo>
                  <a:cubicBezTo>
                    <a:pt x="1387" y="111"/>
                    <a:pt x="1" y="610"/>
                    <a:pt x="1" y="610"/>
                  </a:cubicBezTo>
                  <a:cubicBezTo>
                    <a:pt x="1" y="610"/>
                    <a:pt x="3827" y="2384"/>
                    <a:pt x="6322" y="5157"/>
                  </a:cubicBezTo>
                  <a:cubicBezTo>
                    <a:pt x="12145" y="11534"/>
                    <a:pt x="13087" y="17855"/>
                    <a:pt x="13087" y="17855"/>
                  </a:cubicBezTo>
                  <a:cubicBezTo>
                    <a:pt x="13087" y="17855"/>
                    <a:pt x="14307" y="12698"/>
                    <a:pt x="11479" y="6044"/>
                  </a:cubicBezTo>
                  <a:cubicBezTo>
                    <a:pt x="10925" y="6543"/>
                    <a:pt x="10315" y="7153"/>
                    <a:pt x="10315" y="7153"/>
                  </a:cubicBezTo>
                  <a:cubicBezTo>
                    <a:pt x="10315" y="7153"/>
                    <a:pt x="10648" y="5767"/>
                    <a:pt x="10814" y="4824"/>
                  </a:cubicBezTo>
                  <a:cubicBezTo>
                    <a:pt x="10481" y="4103"/>
                    <a:pt x="10038" y="3438"/>
                    <a:pt x="9649" y="2717"/>
                  </a:cubicBezTo>
                  <a:cubicBezTo>
                    <a:pt x="8984" y="1774"/>
                    <a:pt x="8041" y="1220"/>
                    <a:pt x="7487" y="776"/>
                  </a:cubicBezTo>
                  <a:lnTo>
                    <a:pt x="7487" y="776"/>
                  </a:lnTo>
                  <a:cubicBezTo>
                    <a:pt x="7653" y="1275"/>
                    <a:pt x="7653" y="1553"/>
                    <a:pt x="7542" y="2329"/>
                  </a:cubicBezTo>
                  <a:cubicBezTo>
                    <a:pt x="6322" y="444"/>
                    <a:pt x="5435" y="222"/>
                    <a:pt x="4714" y="111"/>
                  </a:cubicBezTo>
                  <a:lnTo>
                    <a:pt x="4714" y="111"/>
                  </a:lnTo>
                  <a:cubicBezTo>
                    <a:pt x="4825" y="776"/>
                    <a:pt x="5047" y="1553"/>
                    <a:pt x="5047" y="1553"/>
                  </a:cubicBezTo>
                  <a:cubicBezTo>
                    <a:pt x="5047" y="1553"/>
                    <a:pt x="3827" y="388"/>
                    <a:pt x="2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887025" y="3900675"/>
              <a:ext cx="357675" cy="446400"/>
            </a:xfrm>
            <a:custGeom>
              <a:avLst/>
              <a:gdLst/>
              <a:ahLst/>
              <a:cxnLst/>
              <a:rect l="l" t="t" r="r" b="b"/>
              <a:pathLst>
                <a:path w="14307" h="17856" extrusionOk="0">
                  <a:moveTo>
                    <a:pt x="11423" y="0"/>
                  </a:moveTo>
                  <a:cubicBezTo>
                    <a:pt x="10480" y="388"/>
                    <a:pt x="9205" y="1553"/>
                    <a:pt x="9205" y="1553"/>
                  </a:cubicBezTo>
                  <a:cubicBezTo>
                    <a:pt x="9205" y="1553"/>
                    <a:pt x="9427" y="776"/>
                    <a:pt x="9538" y="111"/>
                  </a:cubicBezTo>
                  <a:lnTo>
                    <a:pt x="9538" y="111"/>
                  </a:lnTo>
                  <a:cubicBezTo>
                    <a:pt x="8872" y="222"/>
                    <a:pt x="7985" y="444"/>
                    <a:pt x="6710" y="2329"/>
                  </a:cubicBezTo>
                  <a:cubicBezTo>
                    <a:pt x="6654" y="1553"/>
                    <a:pt x="6654" y="1275"/>
                    <a:pt x="6765" y="776"/>
                  </a:cubicBezTo>
                  <a:lnTo>
                    <a:pt x="6765" y="776"/>
                  </a:lnTo>
                  <a:cubicBezTo>
                    <a:pt x="6211" y="1220"/>
                    <a:pt x="5268" y="1774"/>
                    <a:pt x="4658" y="2717"/>
                  </a:cubicBezTo>
                  <a:cubicBezTo>
                    <a:pt x="4215" y="3438"/>
                    <a:pt x="3826" y="4103"/>
                    <a:pt x="3438" y="4824"/>
                  </a:cubicBezTo>
                  <a:cubicBezTo>
                    <a:pt x="3605" y="5767"/>
                    <a:pt x="3937" y="7153"/>
                    <a:pt x="3937" y="7153"/>
                  </a:cubicBezTo>
                  <a:cubicBezTo>
                    <a:pt x="3937" y="7153"/>
                    <a:pt x="3327" y="6543"/>
                    <a:pt x="2773" y="6044"/>
                  </a:cubicBezTo>
                  <a:cubicBezTo>
                    <a:pt x="0" y="12698"/>
                    <a:pt x="1165" y="17855"/>
                    <a:pt x="1165" y="17855"/>
                  </a:cubicBezTo>
                  <a:cubicBezTo>
                    <a:pt x="1165" y="17855"/>
                    <a:pt x="2163" y="11534"/>
                    <a:pt x="7985" y="5157"/>
                  </a:cubicBezTo>
                  <a:cubicBezTo>
                    <a:pt x="10480" y="2384"/>
                    <a:pt x="14307" y="610"/>
                    <a:pt x="14307" y="610"/>
                  </a:cubicBezTo>
                  <a:cubicBezTo>
                    <a:pt x="14307" y="610"/>
                    <a:pt x="12920" y="111"/>
                    <a:pt x="11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823250" y="3823025"/>
              <a:ext cx="153900" cy="524050"/>
            </a:xfrm>
            <a:custGeom>
              <a:avLst/>
              <a:gdLst/>
              <a:ahLst/>
              <a:cxnLst/>
              <a:rect l="l" t="t" r="r" b="b"/>
              <a:pathLst>
                <a:path w="6156" h="20962" extrusionOk="0">
                  <a:moveTo>
                    <a:pt x="3050" y="1"/>
                  </a:moveTo>
                  <a:cubicBezTo>
                    <a:pt x="3050" y="1"/>
                    <a:pt x="1387" y="2441"/>
                    <a:pt x="888" y="4548"/>
                  </a:cubicBezTo>
                  <a:cubicBezTo>
                    <a:pt x="2052" y="5490"/>
                    <a:pt x="2219" y="6267"/>
                    <a:pt x="2219" y="6267"/>
                  </a:cubicBezTo>
                  <a:cubicBezTo>
                    <a:pt x="2219" y="6267"/>
                    <a:pt x="999" y="5989"/>
                    <a:pt x="333" y="5823"/>
                  </a:cubicBezTo>
                  <a:cubicBezTo>
                    <a:pt x="0" y="6932"/>
                    <a:pt x="0" y="7986"/>
                    <a:pt x="0" y="8817"/>
                  </a:cubicBezTo>
                  <a:cubicBezTo>
                    <a:pt x="0" y="10093"/>
                    <a:pt x="167" y="11479"/>
                    <a:pt x="444" y="12921"/>
                  </a:cubicBezTo>
                  <a:cubicBezTo>
                    <a:pt x="1387" y="13420"/>
                    <a:pt x="1997" y="14418"/>
                    <a:pt x="1997" y="14418"/>
                  </a:cubicBezTo>
                  <a:cubicBezTo>
                    <a:pt x="1997" y="14418"/>
                    <a:pt x="1929" y="14412"/>
                    <a:pt x="1820" y="14412"/>
                  </a:cubicBezTo>
                  <a:cubicBezTo>
                    <a:pt x="1602" y="14412"/>
                    <a:pt x="1220" y="14437"/>
                    <a:pt x="888" y="14584"/>
                  </a:cubicBezTo>
                  <a:cubicBezTo>
                    <a:pt x="1830" y="17967"/>
                    <a:pt x="3161" y="20961"/>
                    <a:pt x="3161" y="20961"/>
                  </a:cubicBezTo>
                  <a:cubicBezTo>
                    <a:pt x="3161" y="20961"/>
                    <a:pt x="4880" y="16525"/>
                    <a:pt x="5712" y="12366"/>
                  </a:cubicBezTo>
                  <a:cubicBezTo>
                    <a:pt x="5565" y="12337"/>
                    <a:pt x="5422" y="12325"/>
                    <a:pt x="5285" y="12325"/>
                  </a:cubicBezTo>
                  <a:cubicBezTo>
                    <a:pt x="4648" y="12325"/>
                    <a:pt x="4159" y="12588"/>
                    <a:pt x="4159" y="12588"/>
                  </a:cubicBezTo>
                  <a:cubicBezTo>
                    <a:pt x="4159" y="12588"/>
                    <a:pt x="4936" y="11479"/>
                    <a:pt x="5878" y="11091"/>
                  </a:cubicBezTo>
                  <a:cubicBezTo>
                    <a:pt x="6045" y="10204"/>
                    <a:pt x="6100" y="9317"/>
                    <a:pt x="6156" y="8540"/>
                  </a:cubicBezTo>
                  <a:cubicBezTo>
                    <a:pt x="6156" y="7875"/>
                    <a:pt x="5823" y="5934"/>
                    <a:pt x="5213" y="4381"/>
                  </a:cubicBezTo>
                  <a:cubicBezTo>
                    <a:pt x="4936" y="4936"/>
                    <a:pt x="4159" y="5435"/>
                    <a:pt x="4159" y="5435"/>
                  </a:cubicBezTo>
                  <a:cubicBezTo>
                    <a:pt x="4159" y="5435"/>
                    <a:pt x="4326" y="3882"/>
                    <a:pt x="4547" y="3161"/>
                  </a:cubicBezTo>
                  <a:cubicBezTo>
                    <a:pt x="3716" y="1498"/>
                    <a:pt x="3050" y="1"/>
                    <a:pt x="3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37"/>
          <p:cNvGrpSpPr/>
          <p:nvPr/>
        </p:nvGrpSpPr>
        <p:grpSpPr>
          <a:xfrm>
            <a:off x="5945910" y="1053930"/>
            <a:ext cx="1492859" cy="3752912"/>
            <a:chOff x="3001775" y="2246825"/>
            <a:chExt cx="739625" cy="1859350"/>
          </a:xfrm>
        </p:grpSpPr>
        <p:sp>
          <p:nvSpPr>
            <p:cNvPr id="1021" name="Google Shape;1021;p37"/>
            <p:cNvSpPr/>
            <p:nvPr/>
          </p:nvSpPr>
          <p:spPr>
            <a:xfrm>
              <a:off x="3326875" y="2637325"/>
              <a:ext cx="183000" cy="205625"/>
            </a:xfrm>
            <a:custGeom>
              <a:avLst/>
              <a:gdLst/>
              <a:ahLst/>
              <a:cxnLst/>
              <a:rect l="l" t="t" r="r" b="b"/>
              <a:pathLst>
                <a:path w="7320" h="8225" extrusionOk="0">
                  <a:moveTo>
                    <a:pt x="3622" y="1"/>
                  </a:moveTo>
                  <a:cubicBezTo>
                    <a:pt x="3438" y="1"/>
                    <a:pt x="3247" y="6"/>
                    <a:pt x="3050" y="18"/>
                  </a:cubicBezTo>
                  <a:cubicBezTo>
                    <a:pt x="1719" y="129"/>
                    <a:pt x="222" y="794"/>
                    <a:pt x="167" y="794"/>
                  </a:cubicBezTo>
                  <a:cubicBezTo>
                    <a:pt x="0" y="2347"/>
                    <a:pt x="222" y="4620"/>
                    <a:pt x="1442" y="5452"/>
                  </a:cubicBezTo>
                  <a:cubicBezTo>
                    <a:pt x="1553" y="5452"/>
                    <a:pt x="1830" y="5508"/>
                    <a:pt x="1719" y="5563"/>
                  </a:cubicBezTo>
                  <a:cubicBezTo>
                    <a:pt x="1886" y="5674"/>
                    <a:pt x="1997" y="5729"/>
                    <a:pt x="2052" y="5840"/>
                  </a:cubicBezTo>
                  <a:cubicBezTo>
                    <a:pt x="2440" y="6339"/>
                    <a:pt x="2884" y="8225"/>
                    <a:pt x="2884" y="8225"/>
                  </a:cubicBezTo>
                  <a:lnTo>
                    <a:pt x="7320" y="8225"/>
                  </a:lnTo>
                  <a:lnTo>
                    <a:pt x="7320" y="961"/>
                  </a:lnTo>
                  <a:cubicBezTo>
                    <a:pt x="7320" y="961"/>
                    <a:pt x="6072" y="1"/>
                    <a:pt x="36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3328250" y="2626375"/>
              <a:ext cx="408975" cy="342725"/>
            </a:xfrm>
            <a:custGeom>
              <a:avLst/>
              <a:gdLst/>
              <a:ahLst/>
              <a:cxnLst/>
              <a:rect l="l" t="t" r="r" b="b"/>
              <a:pathLst>
                <a:path w="16359" h="13709" extrusionOk="0">
                  <a:moveTo>
                    <a:pt x="5449" y="0"/>
                  </a:moveTo>
                  <a:cubicBezTo>
                    <a:pt x="2971" y="0"/>
                    <a:pt x="861" y="679"/>
                    <a:pt x="1" y="1288"/>
                  </a:cubicBezTo>
                  <a:cubicBezTo>
                    <a:pt x="1117" y="882"/>
                    <a:pt x="2418" y="615"/>
                    <a:pt x="3651" y="615"/>
                  </a:cubicBezTo>
                  <a:cubicBezTo>
                    <a:pt x="3766" y="615"/>
                    <a:pt x="3880" y="618"/>
                    <a:pt x="3993" y="622"/>
                  </a:cubicBezTo>
                  <a:cubicBezTo>
                    <a:pt x="6821" y="789"/>
                    <a:pt x="7376" y="2175"/>
                    <a:pt x="7209" y="3839"/>
                  </a:cubicBezTo>
                  <a:cubicBezTo>
                    <a:pt x="7154" y="5225"/>
                    <a:pt x="4991" y="5779"/>
                    <a:pt x="4991" y="5779"/>
                  </a:cubicBezTo>
                  <a:lnTo>
                    <a:pt x="4991" y="12156"/>
                  </a:lnTo>
                  <a:lnTo>
                    <a:pt x="7209" y="12156"/>
                  </a:lnTo>
                  <a:lnTo>
                    <a:pt x="7209" y="8663"/>
                  </a:lnTo>
                  <a:cubicBezTo>
                    <a:pt x="7209" y="8663"/>
                    <a:pt x="8023" y="8564"/>
                    <a:pt x="8762" y="8564"/>
                  </a:cubicBezTo>
                  <a:cubicBezTo>
                    <a:pt x="9132" y="8564"/>
                    <a:pt x="9483" y="8589"/>
                    <a:pt x="9705" y="8663"/>
                  </a:cubicBezTo>
                  <a:cubicBezTo>
                    <a:pt x="10426" y="8774"/>
                    <a:pt x="11867" y="13709"/>
                    <a:pt x="11867" y="13709"/>
                  </a:cubicBezTo>
                  <a:lnTo>
                    <a:pt x="16359" y="13709"/>
                  </a:lnTo>
                  <a:cubicBezTo>
                    <a:pt x="16359" y="13709"/>
                    <a:pt x="16359" y="2785"/>
                    <a:pt x="9705" y="733"/>
                  </a:cubicBezTo>
                  <a:cubicBezTo>
                    <a:pt x="8272" y="204"/>
                    <a:pt x="6805" y="0"/>
                    <a:pt x="54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3626300" y="2969075"/>
              <a:ext cx="115100" cy="18050"/>
            </a:xfrm>
            <a:custGeom>
              <a:avLst/>
              <a:gdLst/>
              <a:ahLst/>
              <a:cxnLst/>
              <a:rect l="l" t="t" r="r" b="b"/>
              <a:pathLst>
                <a:path w="4604" h="722" extrusionOk="0">
                  <a:moveTo>
                    <a:pt x="1" y="1"/>
                  </a:moveTo>
                  <a:lnTo>
                    <a:pt x="1" y="722"/>
                  </a:lnTo>
                  <a:lnTo>
                    <a:pt x="4603" y="722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3383700" y="2831850"/>
              <a:ext cx="145600" cy="38825"/>
            </a:xfrm>
            <a:custGeom>
              <a:avLst/>
              <a:gdLst/>
              <a:ahLst/>
              <a:cxnLst/>
              <a:rect l="l" t="t" r="r" b="b"/>
              <a:pathLst>
                <a:path w="5824" h="1553" extrusionOk="0">
                  <a:moveTo>
                    <a:pt x="1" y="0"/>
                  </a:moveTo>
                  <a:cubicBezTo>
                    <a:pt x="722" y="998"/>
                    <a:pt x="1775" y="1553"/>
                    <a:pt x="2940" y="1553"/>
                  </a:cubicBezTo>
                  <a:cubicBezTo>
                    <a:pt x="4104" y="1553"/>
                    <a:pt x="5158" y="943"/>
                    <a:pt x="5823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3214575" y="2842925"/>
              <a:ext cx="467200" cy="191350"/>
            </a:xfrm>
            <a:custGeom>
              <a:avLst/>
              <a:gdLst/>
              <a:ahLst/>
              <a:cxnLst/>
              <a:rect l="l" t="t" r="r" b="b"/>
              <a:pathLst>
                <a:path w="18688" h="7654" extrusionOk="0">
                  <a:moveTo>
                    <a:pt x="2829" y="1"/>
                  </a:moveTo>
                  <a:cubicBezTo>
                    <a:pt x="1498" y="555"/>
                    <a:pt x="1" y="1886"/>
                    <a:pt x="1" y="3383"/>
                  </a:cubicBezTo>
                  <a:lnTo>
                    <a:pt x="1" y="6710"/>
                  </a:lnTo>
                  <a:lnTo>
                    <a:pt x="3605" y="6710"/>
                  </a:lnTo>
                  <a:cubicBezTo>
                    <a:pt x="3605" y="6710"/>
                    <a:pt x="3661" y="6988"/>
                    <a:pt x="3716" y="7487"/>
                  </a:cubicBezTo>
                  <a:lnTo>
                    <a:pt x="15230" y="7487"/>
                  </a:lnTo>
                  <a:cubicBezTo>
                    <a:pt x="15338" y="7022"/>
                    <a:pt x="15472" y="6710"/>
                    <a:pt x="15472" y="6710"/>
                  </a:cubicBezTo>
                  <a:lnTo>
                    <a:pt x="18688" y="6710"/>
                  </a:lnTo>
                  <a:lnTo>
                    <a:pt x="18688" y="3383"/>
                  </a:lnTo>
                  <a:cubicBezTo>
                    <a:pt x="18688" y="2052"/>
                    <a:pt x="17690" y="888"/>
                    <a:pt x="16636" y="167"/>
                  </a:cubicBezTo>
                  <a:cubicBezTo>
                    <a:pt x="15583" y="2940"/>
                    <a:pt x="12865" y="4991"/>
                    <a:pt x="9760" y="4991"/>
                  </a:cubicBezTo>
                  <a:cubicBezTo>
                    <a:pt x="6489" y="4991"/>
                    <a:pt x="3827" y="2884"/>
                    <a:pt x="2829" y="1"/>
                  </a:cubicBezTo>
                  <a:close/>
                  <a:moveTo>
                    <a:pt x="15230" y="7487"/>
                  </a:moveTo>
                  <a:cubicBezTo>
                    <a:pt x="15218" y="7540"/>
                    <a:pt x="15206" y="7596"/>
                    <a:pt x="15194" y="7653"/>
                  </a:cubicBezTo>
                  <a:lnTo>
                    <a:pt x="15250" y="7487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3536200" y="2852625"/>
              <a:ext cx="83200" cy="191350"/>
            </a:xfrm>
            <a:custGeom>
              <a:avLst/>
              <a:gdLst/>
              <a:ahLst/>
              <a:cxnLst/>
              <a:rect l="l" t="t" r="r" b="b"/>
              <a:pathLst>
                <a:path w="3328" h="7654" extrusionOk="0">
                  <a:moveTo>
                    <a:pt x="2718" y="1"/>
                  </a:moveTo>
                  <a:lnTo>
                    <a:pt x="0" y="7653"/>
                  </a:lnTo>
                  <a:lnTo>
                    <a:pt x="832" y="7653"/>
                  </a:lnTo>
                  <a:cubicBezTo>
                    <a:pt x="832" y="7653"/>
                    <a:pt x="3161" y="389"/>
                    <a:pt x="3327" y="278"/>
                  </a:cubicBezTo>
                  <a:lnTo>
                    <a:pt x="27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3292200" y="2852625"/>
              <a:ext cx="83225" cy="191350"/>
            </a:xfrm>
            <a:custGeom>
              <a:avLst/>
              <a:gdLst/>
              <a:ahLst/>
              <a:cxnLst/>
              <a:rect l="l" t="t" r="r" b="b"/>
              <a:pathLst>
                <a:path w="3329" h="7654" extrusionOk="0">
                  <a:moveTo>
                    <a:pt x="611" y="1"/>
                  </a:moveTo>
                  <a:lnTo>
                    <a:pt x="1" y="278"/>
                  </a:lnTo>
                  <a:cubicBezTo>
                    <a:pt x="223" y="389"/>
                    <a:pt x="2496" y="7653"/>
                    <a:pt x="2496" y="7653"/>
                  </a:cubicBezTo>
                  <a:lnTo>
                    <a:pt x="3328" y="7653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3361525" y="3213075"/>
              <a:ext cx="181625" cy="62400"/>
            </a:xfrm>
            <a:custGeom>
              <a:avLst/>
              <a:gdLst/>
              <a:ahLst/>
              <a:cxnLst/>
              <a:rect l="l" t="t" r="r" b="b"/>
              <a:pathLst>
                <a:path w="7265" h="2496" extrusionOk="0">
                  <a:moveTo>
                    <a:pt x="7265" y="0"/>
                  </a:moveTo>
                  <a:lnTo>
                    <a:pt x="1" y="1664"/>
                  </a:lnTo>
                  <a:lnTo>
                    <a:pt x="222" y="2496"/>
                  </a:lnTo>
                  <a:lnTo>
                    <a:pt x="7209" y="2385"/>
                  </a:lnTo>
                  <a:cubicBezTo>
                    <a:pt x="7209" y="2385"/>
                    <a:pt x="7154" y="1109"/>
                    <a:pt x="7265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3306075" y="3030075"/>
              <a:ext cx="288375" cy="224600"/>
            </a:xfrm>
            <a:custGeom>
              <a:avLst/>
              <a:gdLst/>
              <a:ahLst/>
              <a:cxnLst/>
              <a:rect l="l" t="t" r="r" b="b"/>
              <a:pathLst>
                <a:path w="11535" h="8984" extrusionOk="0">
                  <a:moveTo>
                    <a:pt x="1" y="1"/>
                  </a:moveTo>
                  <a:cubicBezTo>
                    <a:pt x="278" y="1110"/>
                    <a:pt x="721" y="3106"/>
                    <a:pt x="888" y="4104"/>
                  </a:cubicBezTo>
                  <a:cubicBezTo>
                    <a:pt x="1331" y="5768"/>
                    <a:pt x="1886" y="7875"/>
                    <a:pt x="2219" y="8984"/>
                  </a:cubicBezTo>
                  <a:lnTo>
                    <a:pt x="9483" y="7320"/>
                  </a:lnTo>
                  <a:cubicBezTo>
                    <a:pt x="9594" y="7043"/>
                    <a:pt x="9594" y="6766"/>
                    <a:pt x="9649" y="6599"/>
                  </a:cubicBezTo>
                  <a:cubicBezTo>
                    <a:pt x="9815" y="5601"/>
                    <a:pt x="10869" y="1941"/>
                    <a:pt x="11423" y="222"/>
                  </a:cubicBezTo>
                  <a:lnTo>
                    <a:pt x="115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3286675" y="2836000"/>
              <a:ext cx="343825" cy="131725"/>
            </a:xfrm>
            <a:custGeom>
              <a:avLst/>
              <a:gdLst/>
              <a:ahLst/>
              <a:cxnLst/>
              <a:rect l="l" t="t" r="r" b="b"/>
              <a:pathLst>
                <a:path w="13753" h="5269" extrusionOk="0">
                  <a:moveTo>
                    <a:pt x="666" y="1"/>
                  </a:moveTo>
                  <a:lnTo>
                    <a:pt x="0" y="167"/>
                  </a:lnTo>
                  <a:cubicBezTo>
                    <a:pt x="943" y="3106"/>
                    <a:pt x="3605" y="5268"/>
                    <a:pt x="6876" y="5268"/>
                  </a:cubicBezTo>
                  <a:cubicBezTo>
                    <a:pt x="9981" y="5268"/>
                    <a:pt x="12699" y="3272"/>
                    <a:pt x="13752" y="500"/>
                  </a:cubicBezTo>
                  <a:cubicBezTo>
                    <a:pt x="13530" y="333"/>
                    <a:pt x="13308" y="278"/>
                    <a:pt x="13142" y="111"/>
                  </a:cubicBezTo>
                  <a:cubicBezTo>
                    <a:pt x="12144" y="2607"/>
                    <a:pt x="9704" y="4437"/>
                    <a:pt x="6876" y="4437"/>
                  </a:cubicBezTo>
                  <a:cubicBezTo>
                    <a:pt x="3993" y="4437"/>
                    <a:pt x="1553" y="2551"/>
                    <a:pt x="66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3303300" y="2831850"/>
              <a:ext cx="311950" cy="115075"/>
            </a:xfrm>
            <a:custGeom>
              <a:avLst/>
              <a:gdLst/>
              <a:ahLst/>
              <a:cxnLst/>
              <a:rect l="l" t="t" r="r" b="b"/>
              <a:pathLst>
                <a:path w="12478" h="4603" extrusionOk="0">
                  <a:moveTo>
                    <a:pt x="888" y="0"/>
                  </a:moveTo>
                  <a:cubicBezTo>
                    <a:pt x="555" y="0"/>
                    <a:pt x="278" y="56"/>
                    <a:pt x="1" y="167"/>
                  </a:cubicBezTo>
                  <a:cubicBezTo>
                    <a:pt x="888" y="2717"/>
                    <a:pt x="3383" y="4603"/>
                    <a:pt x="6211" y="4603"/>
                  </a:cubicBezTo>
                  <a:cubicBezTo>
                    <a:pt x="9039" y="4603"/>
                    <a:pt x="11479" y="2773"/>
                    <a:pt x="12477" y="277"/>
                  </a:cubicBezTo>
                  <a:cubicBezTo>
                    <a:pt x="11978" y="167"/>
                    <a:pt x="11534" y="0"/>
                    <a:pt x="11091" y="0"/>
                  </a:cubicBezTo>
                  <a:lnTo>
                    <a:pt x="10536" y="0"/>
                  </a:lnTo>
                  <a:cubicBezTo>
                    <a:pt x="9871" y="1830"/>
                    <a:pt x="8207" y="3050"/>
                    <a:pt x="6211" y="3050"/>
                  </a:cubicBezTo>
                  <a:cubicBezTo>
                    <a:pt x="4215" y="3050"/>
                    <a:pt x="2551" y="1719"/>
                    <a:pt x="1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3351825" y="2834625"/>
              <a:ext cx="214900" cy="76250"/>
            </a:xfrm>
            <a:custGeom>
              <a:avLst/>
              <a:gdLst/>
              <a:ahLst/>
              <a:cxnLst/>
              <a:rect l="l" t="t" r="r" b="b"/>
              <a:pathLst>
                <a:path w="8596" h="3050" extrusionOk="0">
                  <a:moveTo>
                    <a:pt x="0" y="0"/>
                  </a:moveTo>
                  <a:cubicBezTo>
                    <a:pt x="610" y="1774"/>
                    <a:pt x="2274" y="3050"/>
                    <a:pt x="4270" y="3050"/>
                  </a:cubicBezTo>
                  <a:cubicBezTo>
                    <a:pt x="6266" y="3050"/>
                    <a:pt x="7930" y="1719"/>
                    <a:pt x="8595" y="0"/>
                  </a:cubicBezTo>
                  <a:lnTo>
                    <a:pt x="8096" y="0"/>
                  </a:lnTo>
                  <a:cubicBezTo>
                    <a:pt x="7320" y="1275"/>
                    <a:pt x="5878" y="2218"/>
                    <a:pt x="4270" y="2218"/>
                  </a:cubicBezTo>
                  <a:cubicBezTo>
                    <a:pt x="2607" y="2218"/>
                    <a:pt x="1220" y="1275"/>
                    <a:pt x="4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3361525" y="2834625"/>
              <a:ext cx="192725" cy="55475"/>
            </a:xfrm>
            <a:custGeom>
              <a:avLst/>
              <a:gdLst/>
              <a:ahLst/>
              <a:cxnLst/>
              <a:rect l="l" t="t" r="r" b="b"/>
              <a:pathLst>
                <a:path w="7709" h="2219" extrusionOk="0">
                  <a:moveTo>
                    <a:pt x="1" y="0"/>
                  </a:moveTo>
                  <a:cubicBezTo>
                    <a:pt x="777" y="1275"/>
                    <a:pt x="2219" y="2218"/>
                    <a:pt x="3882" y="2218"/>
                  </a:cubicBezTo>
                  <a:cubicBezTo>
                    <a:pt x="5546" y="2218"/>
                    <a:pt x="6932" y="1275"/>
                    <a:pt x="7708" y="0"/>
                  </a:cubicBezTo>
                  <a:lnTo>
                    <a:pt x="6710" y="0"/>
                  </a:lnTo>
                  <a:cubicBezTo>
                    <a:pt x="6100" y="887"/>
                    <a:pt x="4991" y="1497"/>
                    <a:pt x="3827" y="1497"/>
                  </a:cubicBezTo>
                  <a:cubicBezTo>
                    <a:pt x="2662" y="1497"/>
                    <a:pt x="1609" y="887"/>
                    <a:pt x="8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3457175" y="2770850"/>
              <a:ext cx="76275" cy="185775"/>
            </a:xfrm>
            <a:custGeom>
              <a:avLst/>
              <a:gdLst/>
              <a:ahLst/>
              <a:cxnLst/>
              <a:rect l="l" t="t" r="r" b="b"/>
              <a:pathLst>
                <a:path w="3051" h="7431" extrusionOk="0">
                  <a:moveTo>
                    <a:pt x="1" y="0"/>
                  </a:moveTo>
                  <a:lnTo>
                    <a:pt x="1" y="7431"/>
                  </a:lnTo>
                  <a:lnTo>
                    <a:pt x="3050" y="7431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3458575" y="2956600"/>
              <a:ext cx="76250" cy="24975"/>
            </a:xfrm>
            <a:custGeom>
              <a:avLst/>
              <a:gdLst/>
              <a:ahLst/>
              <a:cxnLst/>
              <a:rect l="l" t="t" r="r" b="b"/>
              <a:pathLst>
                <a:path w="3050" h="999" extrusionOk="0">
                  <a:moveTo>
                    <a:pt x="0" y="1"/>
                  </a:moveTo>
                  <a:lnTo>
                    <a:pt x="0" y="999"/>
                  </a:lnTo>
                  <a:lnTo>
                    <a:pt x="3050" y="999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3328250" y="2773625"/>
              <a:ext cx="79050" cy="183000"/>
            </a:xfrm>
            <a:custGeom>
              <a:avLst/>
              <a:gdLst/>
              <a:ahLst/>
              <a:cxnLst/>
              <a:rect l="l" t="t" r="r" b="b"/>
              <a:pathLst>
                <a:path w="3162" h="7320" extrusionOk="0">
                  <a:moveTo>
                    <a:pt x="1498" y="0"/>
                  </a:moveTo>
                  <a:cubicBezTo>
                    <a:pt x="1498" y="0"/>
                    <a:pt x="1" y="1165"/>
                    <a:pt x="1" y="2440"/>
                  </a:cubicBezTo>
                  <a:lnTo>
                    <a:pt x="1" y="7320"/>
                  </a:lnTo>
                  <a:lnTo>
                    <a:pt x="3051" y="7320"/>
                  </a:lnTo>
                  <a:cubicBezTo>
                    <a:pt x="3051" y="7320"/>
                    <a:pt x="3051" y="3605"/>
                    <a:pt x="3161" y="2773"/>
                  </a:cubicBezTo>
                  <a:cubicBezTo>
                    <a:pt x="3161" y="222"/>
                    <a:pt x="1498" y="0"/>
                    <a:pt x="1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3328250" y="2956600"/>
              <a:ext cx="76275" cy="24975"/>
            </a:xfrm>
            <a:custGeom>
              <a:avLst/>
              <a:gdLst/>
              <a:ahLst/>
              <a:cxnLst/>
              <a:rect l="l" t="t" r="r" b="b"/>
              <a:pathLst>
                <a:path w="3051" h="999" extrusionOk="0">
                  <a:moveTo>
                    <a:pt x="1" y="1"/>
                  </a:moveTo>
                  <a:lnTo>
                    <a:pt x="1" y="999"/>
                  </a:lnTo>
                  <a:lnTo>
                    <a:pt x="3051" y="999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3328250" y="2981550"/>
              <a:ext cx="76275" cy="12500"/>
            </a:xfrm>
            <a:custGeom>
              <a:avLst/>
              <a:gdLst/>
              <a:ahLst/>
              <a:cxnLst/>
              <a:rect l="l" t="t" r="r" b="b"/>
              <a:pathLst>
                <a:path w="3051" h="500" extrusionOk="0">
                  <a:moveTo>
                    <a:pt x="1" y="1"/>
                  </a:moveTo>
                  <a:lnTo>
                    <a:pt x="1" y="500"/>
                  </a:lnTo>
                  <a:lnTo>
                    <a:pt x="3051" y="500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086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3458575" y="2981550"/>
              <a:ext cx="76250" cy="12500"/>
            </a:xfrm>
            <a:custGeom>
              <a:avLst/>
              <a:gdLst/>
              <a:ahLst/>
              <a:cxnLst/>
              <a:rect l="l" t="t" r="r" b="b"/>
              <a:pathLst>
                <a:path w="3050" h="500" extrusionOk="0">
                  <a:moveTo>
                    <a:pt x="0" y="1"/>
                  </a:moveTo>
                  <a:lnTo>
                    <a:pt x="0" y="500"/>
                  </a:lnTo>
                  <a:lnTo>
                    <a:pt x="3050" y="500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086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3085650" y="2954700"/>
              <a:ext cx="223225" cy="401175"/>
            </a:xfrm>
            <a:custGeom>
              <a:avLst/>
              <a:gdLst/>
              <a:ahLst/>
              <a:cxnLst/>
              <a:rect l="l" t="t" r="r" b="b"/>
              <a:pathLst>
                <a:path w="8929" h="16047" extrusionOk="0">
                  <a:moveTo>
                    <a:pt x="6849" y="0"/>
                  </a:moveTo>
                  <a:cubicBezTo>
                    <a:pt x="6022" y="0"/>
                    <a:pt x="5269" y="77"/>
                    <a:pt x="5269" y="77"/>
                  </a:cubicBezTo>
                  <a:cubicBezTo>
                    <a:pt x="5269" y="77"/>
                    <a:pt x="4714" y="1629"/>
                    <a:pt x="4381" y="3792"/>
                  </a:cubicBezTo>
                  <a:cubicBezTo>
                    <a:pt x="4049" y="5899"/>
                    <a:pt x="3827" y="7119"/>
                    <a:pt x="3827" y="7119"/>
                  </a:cubicBezTo>
                  <a:cubicBezTo>
                    <a:pt x="3827" y="7119"/>
                    <a:pt x="2662" y="8228"/>
                    <a:pt x="1609" y="10557"/>
                  </a:cubicBezTo>
                  <a:cubicBezTo>
                    <a:pt x="555" y="12941"/>
                    <a:pt x="1" y="15215"/>
                    <a:pt x="1" y="15215"/>
                  </a:cubicBezTo>
                  <a:lnTo>
                    <a:pt x="1609" y="16047"/>
                  </a:lnTo>
                  <a:cubicBezTo>
                    <a:pt x="1609" y="16047"/>
                    <a:pt x="5435" y="10779"/>
                    <a:pt x="6322" y="9060"/>
                  </a:cubicBezTo>
                  <a:cubicBezTo>
                    <a:pt x="6877" y="8006"/>
                    <a:pt x="7653" y="6121"/>
                    <a:pt x="8208" y="4180"/>
                  </a:cubicBezTo>
                  <a:cubicBezTo>
                    <a:pt x="8596" y="2849"/>
                    <a:pt x="8873" y="1574"/>
                    <a:pt x="8928" y="465"/>
                  </a:cubicBezTo>
                  <a:cubicBezTo>
                    <a:pt x="8727" y="90"/>
                    <a:pt x="7745" y="0"/>
                    <a:pt x="6849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3584725" y="2966300"/>
              <a:ext cx="99825" cy="427000"/>
            </a:xfrm>
            <a:custGeom>
              <a:avLst/>
              <a:gdLst/>
              <a:ahLst/>
              <a:cxnLst/>
              <a:rect l="l" t="t" r="r" b="b"/>
              <a:pathLst>
                <a:path w="3993" h="17080" extrusionOk="0">
                  <a:moveTo>
                    <a:pt x="3826" y="1"/>
                  </a:moveTo>
                  <a:lnTo>
                    <a:pt x="0" y="833"/>
                  </a:lnTo>
                  <a:cubicBezTo>
                    <a:pt x="0" y="833"/>
                    <a:pt x="832" y="5269"/>
                    <a:pt x="1109" y="6766"/>
                  </a:cubicBezTo>
                  <a:cubicBezTo>
                    <a:pt x="1386" y="8263"/>
                    <a:pt x="832" y="10370"/>
                    <a:pt x="1109" y="13032"/>
                  </a:cubicBezTo>
                  <a:cubicBezTo>
                    <a:pt x="1386" y="15638"/>
                    <a:pt x="1664" y="17080"/>
                    <a:pt x="1664" y="17080"/>
                  </a:cubicBezTo>
                  <a:lnTo>
                    <a:pt x="3605" y="17080"/>
                  </a:lnTo>
                  <a:cubicBezTo>
                    <a:pt x="3605" y="17080"/>
                    <a:pt x="3993" y="12367"/>
                    <a:pt x="3993" y="11147"/>
                  </a:cubicBezTo>
                  <a:lnTo>
                    <a:pt x="3993" y="6211"/>
                  </a:lnTo>
                  <a:cubicBezTo>
                    <a:pt x="3993" y="5047"/>
                    <a:pt x="3826" y="1"/>
                    <a:pt x="3826" y="1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7"/>
            <p:cNvSpPr/>
            <p:nvPr/>
          </p:nvSpPr>
          <p:spPr>
            <a:xfrm>
              <a:off x="3469650" y="2783325"/>
              <a:ext cx="6950" cy="171925"/>
            </a:xfrm>
            <a:custGeom>
              <a:avLst/>
              <a:gdLst/>
              <a:ahLst/>
              <a:cxnLst/>
              <a:rect l="l" t="t" r="r" b="b"/>
              <a:pathLst>
                <a:path w="278" h="6877" extrusionOk="0">
                  <a:moveTo>
                    <a:pt x="1" y="0"/>
                  </a:moveTo>
                  <a:lnTo>
                    <a:pt x="1" y="6876"/>
                  </a:lnTo>
                  <a:lnTo>
                    <a:pt x="278" y="6876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7"/>
            <p:cNvSpPr/>
            <p:nvPr/>
          </p:nvSpPr>
          <p:spPr>
            <a:xfrm>
              <a:off x="3491825" y="2783325"/>
              <a:ext cx="6975" cy="171925"/>
            </a:xfrm>
            <a:custGeom>
              <a:avLst/>
              <a:gdLst/>
              <a:ahLst/>
              <a:cxnLst/>
              <a:rect l="l" t="t" r="r" b="b"/>
              <a:pathLst>
                <a:path w="279" h="6877" extrusionOk="0">
                  <a:moveTo>
                    <a:pt x="1" y="0"/>
                  </a:moveTo>
                  <a:lnTo>
                    <a:pt x="1" y="6876"/>
                  </a:lnTo>
                  <a:lnTo>
                    <a:pt x="278" y="6876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7"/>
            <p:cNvSpPr/>
            <p:nvPr/>
          </p:nvSpPr>
          <p:spPr>
            <a:xfrm>
              <a:off x="3516800" y="2783325"/>
              <a:ext cx="6950" cy="171925"/>
            </a:xfrm>
            <a:custGeom>
              <a:avLst/>
              <a:gdLst/>
              <a:ahLst/>
              <a:cxnLst/>
              <a:rect l="l" t="t" r="r" b="b"/>
              <a:pathLst>
                <a:path w="278" h="6877" extrusionOk="0">
                  <a:moveTo>
                    <a:pt x="0" y="0"/>
                  </a:moveTo>
                  <a:lnTo>
                    <a:pt x="0" y="6876"/>
                  </a:lnTo>
                  <a:lnTo>
                    <a:pt x="277" y="6876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7"/>
            <p:cNvSpPr/>
            <p:nvPr/>
          </p:nvSpPr>
          <p:spPr>
            <a:xfrm>
              <a:off x="3337950" y="2831850"/>
              <a:ext cx="6975" cy="123400"/>
            </a:xfrm>
            <a:custGeom>
              <a:avLst/>
              <a:gdLst/>
              <a:ahLst/>
              <a:cxnLst/>
              <a:rect l="l" t="t" r="r" b="b"/>
              <a:pathLst>
                <a:path w="279" h="4936" extrusionOk="0">
                  <a:moveTo>
                    <a:pt x="1" y="0"/>
                  </a:moveTo>
                  <a:lnTo>
                    <a:pt x="1" y="4935"/>
                  </a:lnTo>
                  <a:lnTo>
                    <a:pt x="278" y="4935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7"/>
            <p:cNvSpPr/>
            <p:nvPr/>
          </p:nvSpPr>
          <p:spPr>
            <a:xfrm>
              <a:off x="3361525" y="2831850"/>
              <a:ext cx="6950" cy="123400"/>
            </a:xfrm>
            <a:custGeom>
              <a:avLst/>
              <a:gdLst/>
              <a:ahLst/>
              <a:cxnLst/>
              <a:rect l="l" t="t" r="r" b="b"/>
              <a:pathLst>
                <a:path w="278" h="4936" extrusionOk="0">
                  <a:moveTo>
                    <a:pt x="1" y="0"/>
                  </a:moveTo>
                  <a:lnTo>
                    <a:pt x="1" y="4935"/>
                  </a:lnTo>
                  <a:lnTo>
                    <a:pt x="278" y="4935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7"/>
            <p:cNvSpPr/>
            <p:nvPr/>
          </p:nvSpPr>
          <p:spPr>
            <a:xfrm>
              <a:off x="3387875" y="2831850"/>
              <a:ext cx="6950" cy="123400"/>
            </a:xfrm>
            <a:custGeom>
              <a:avLst/>
              <a:gdLst/>
              <a:ahLst/>
              <a:cxnLst/>
              <a:rect l="l" t="t" r="r" b="b"/>
              <a:pathLst>
                <a:path w="278" h="4936" extrusionOk="0">
                  <a:moveTo>
                    <a:pt x="0" y="0"/>
                  </a:moveTo>
                  <a:lnTo>
                    <a:pt x="0" y="4935"/>
                  </a:lnTo>
                  <a:lnTo>
                    <a:pt x="277" y="4935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7"/>
            <p:cNvSpPr/>
            <p:nvPr/>
          </p:nvSpPr>
          <p:spPr>
            <a:xfrm>
              <a:off x="3084275" y="3292075"/>
              <a:ext cx="374325" cy="814100"/>
            </a:xfrm>
            <a:custGeom>
              <a:avLst/>
              <a:gdLst/>
              <a:ahLst/>
              <a:cxnLst/>
              <a:rect l="l" t="t" r="r" b="b"/>
              <a:pathLst>
                <a:path w="14973" h="32564" extrusionOk="0">
                  <a:moveTo>
                    <a:pt x="11146" y="1"/>
                  </a:moveTo>
                  <a:cubicBezTo>
                    <a:pt x="11146" y="1"/>
                    <a:pt x="10203" y="4881"/>
                    <a:pt x="9760" y="8596"/>
                  </a:cubicBezTo>
                  <a:cubicBezTo>
                    <a:pt x="9316" y="12311"/>
                    <a:pt x="8873" y="13642"/>
                    <a:pt x="8651" y="14585"/>
                  </a:cubicBezTo>
                  <a:cubicBezTo>
                    <a:pt x="8540" y="15583"/>
                    <a:pt x="8318" y="18965"/>
                    <a:pt x="8041" y="20407"/>
                  </a:cubicBezTo>
                  <a:cubicBezTo>
                    <a:pt x="7763" y="21904"/>
                    <a:pt x="7431" y="26229"/>
                    <a:pt x="6987" y="27338"/>
                  </a:cubicBezTo>
                  <a:cubicBezTo>
                    <a:pt x="6599" y="28447"/>
                    <a:pt x="5989" y="29501"/>
                    <a:pt x="4381" y="30055"/>
                  </a:cubicBezTo>
                  <a:cubicBezTo>
                    <a:pt x="3549" y="30333"/>
                    <a:pt x="2274" y="31109"/>
                    <a:pt x="1331" y="31331"/>
                  </a:cubicBezTo>
                  <a:cubicBezTo>
                    <a:pt x="1213" y="31356"/>
                    <a:pt x="1101" y="31365"/>
                    <a:pt x="994" y="31365"/>
                  </a:cubicBezTo>
                  <a:cubicBezTo>
                    <a:pt x="762" y="31365"/>
                    <a:pt x="560" y="31324"/>
                    <a:pt x="400" y="31324"/>
                  </a:cubicBezTo>
                  <a:cubicBezTo>
                    <a:pt x="149" y="31324"/>
                    <a:pt x="0" y="31424"/>
                    <a:pt x="0" y="31941"/>
                  </a:cubicBezTo>
                  <a:cubicBezTo>
                    <a:pt x="0" y="32339"/>
                    <a:pt x="544" y="32450"/>
                    <a:pt x="1297" y="32450"/>
                  </a:cubicBezTo>
                  <a:cubicBezTo>
                    <a:pt x="2255" y="32450"/>
                    <a:pt x="3551" y="32270"/>
                    <a:pt x="4501" y="32270"/>
                  </a:cubicBezTo>
                  <a:cubicBezTo>
                    <a:pt x="4574" y="32270"/>
                    <a:pt x="4645" y="32271"/>
                    <a:pt x="4714" y="32274"/>
                  </a:cubicBezTo>
                  <a:cubicBezTo>
                    <a:pt x="6013" y="32317"/>
                    <a:pt x="7448" y="32563"/>
                    <a:pt x="8437" y="32563"/>
                  </a:cubicBezTo>
                  <a:cubicBezTo>
                    <a:pt x="8714" y="32563"/>
                    <a:pt x="8956" y="32544"/>
                    <a:pt x="9150" y="32495"/>
                  </a:cubicBezTo>
                  <a:cubicBezTo>
                    <a:pt x="9982" y="32274"/>
                    <a:pt x="10314" y="31664"/>
                    <a:pt x="10314" y="30943"/>
                  </a:cubicBezTo>
                  <a:cubicBezTo>
                    <a:pt x="10259" y="30000"/>
                    <a:pt x="9593" y="30000"/>
                    <a:pt x="9871" y="28170"/>
                  </a:cubicBezTo>
                  <a:cubicBezTo>
                    <a:pt x="10037" y="26950"/>
                    <a:pt x="11922" y="21516"/>
                    <a:pt x="12477" y="20074"/>
                  </a:cubicBezTo>
                  <a:cubicBezTo>
                    <a:pt x="12976" y="18577"/>
                    <a:pt x="12699" y="13586"/>
                    <a:pt x="12920" y="13143"/>
                  </a:cubicBezTo>
                  <a:cubicBezTo>
                    <a:pt x="13087" y="12755"/>
                    <a:pt x="14972" y="9705"/>
                    <a:pt x="14972" y="9705"/>
                  </a:cubicBezTo>
                  <a:lnTo>
                    <a:pt x="11146" y="1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3439150" y="3287925"/>
              <a:ext cx="171925" cy="691775"/>
            </a:xfrm>
            <a:custGeom>
              <a:avLst/>
              <a:gdLst/>
              <a:ahLst/>
              <a:cxnLst/>
              <a:rect l="l" t="t" r="r" b="b"/>
              <a:pathLst>
                <a:path w="6877" h="27671" extrusionOk="0">
                  <a:moveTo>
                    <a:pt x="1" y="1"/>
                  </a:moveTo>
                  <a:cubicBezTo>
                    <a:pt x="1" y="1"/>
                    <a:pt x="444" y="4991"/>
                    <a:pt x="1054" y="8651"/>
                  </a:cubicBezTo>
                  <a:cubicBezTo>
                    <a:pt x="1664" y="12366"/>
                    <a:pt x="1609" y="13808"/>
                    <a:pt x="1664" y="14695"/>
                  </a:cubicBezTo>
                  <a:cubicBezTo>
                    <a:pt x="1775" y="15693"/>
                    <a:pt x="2496" y="18965"/>
                    <a:pt x="2718" y="20462"/>
                  </a:cubicBezTo>
                  <a:cubicBezTo>
                    <a:pt x="2884" y="21793"/>
                    <a:pt x="3550" y="26007"/>
                    <a:pt x="3605" y="27615"/>
                  </a:cubicBezTo>
                  <a:cubicBezTo>
                    <a:pt x="3869" y="27588"/>
                    <a:pt x="4132" y="27577"/>
                    <a:pt x="4394" y="27577"/>
                  </a:cubicBezTo>
                  <a:cubicBezTo>
                    <a:pt x="5179" y="27577"/>
                    <a:pt x="5948" y="27671"/>
                    <a:pt x="6655" y="27671"/>
                  </a:cubicBezTo>
                  <a:cubicBezTo>
                    <a:pt x="6378" y="25175"/>
                    <a:pt x="6821" y="20296"/>
                    <a:pt x="6821" y="19020"/>
                  </a:cubicBezTo>
                  <a:cubicBezTo>
                    <a:pt x="6877" y="17412"/>
                    <a:pt x="5158" y="12699"/>
                    <a:pt x="5269" y="12200"/>
                  </a:cubicBezTo>
                  <a:cubicBezTo>
                    <a:pt x="5435" y="11701"/>
                    <a:pt x="6322" y="8318"/>
                    <a:pt x="6322" y="831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3369850" y="3950675"/>
              <a:ext cx="259250" cy="155500"/>
            </a:xfrm>
            <a:custGeom>
              <a:avLst/>
              <a:gdLst/>
              <a:ahLst/>
              <a:cxnLst/>
              <a:rect l="l" t="t" r="r" b="b"/>
              <a:pathLst>
                <a:path w="10370" h="6220" extrusionOk="0">
                  <a:moveTo>
                    <a:pt x="8384" y="1"/>
                  </a:moveTo>
                  <a:cubicBezTo>
                    <a:pt x="7454" y="1"/>
                    <a:pt x="6377" y="208"/>
                    <a:pt x="6377" y="329"/>
                  </a:cubicBezTo>
                  <a:cubicBezTo>
                    <a:pt x="6543" y="2492"/>
                    <a:pt x="6211" y="2935"/>
                    <a:pt x="4381" y="3711"/>
                  </a:cubicBezTo>
                  <a:cubicBezTo>
                    <a:pt x="3549" y="4044"/>
                    <a:pt x="2329" y="4765"/>
                    <a:pt x="1331" y="4987"/>
                  </a:cubicBezTo>
                  <a:cubicBezTo>
                    <a:pt x="1213" y="5012"/>
                    <a:pt x="1101" y="5021"/>
                    <a:pt x="994" y="5021"/>
                  </a:cubicBezTo>
                  <a:cubicBezTo>
                    <a:pt x="762" y="5021"/>
                    <a:pt x="560" y="4980"/>
                    <a:pt x="400" y="4980"/>
                  </a:cubicBezTo>
                  <a:cubicBezTo>
                    <a:pt x="149" y="4980"/>
                    <a:pt x="0" y="5080"/>
                    <a:pt x="0" y="5597"/>
                  </a:cubicBezTo>
                  <a:cubicBezTo>
                    <a:pt x="0" y="5995"/>
                    <a:pt x="544" y="6106"/>
                    <a:pt x="1297" y="6106"/>
                  </a:cubicBezTo>
                  <a:cubicBezTo>
                    <a:pt x="2255" y="6106"/>
                    <a:pt x="3551" y="5926"/>
                    <a:pt x="4501" y="5926"/>
                  </a:cubicBezTo>
                  <a:cubicBezTo>
                    <a:pt x="4574" y="5926"/>
                    <a:pt x="4645" y="5927"/>
                    <a:pt x="4714" y="5930"/>
                  </a:cubicBezTo>
                  <a:cubicBezTo>
                    <a:pt x="6013" y="5973"/>
                    <a:pt x="7448" y="6219"/>
                    <a:pt x="8437" y="6219"/>
                  </a:cubicBezTo>
                  <a:cubicBezTo>
                    <a:pt x="8714" y="6219"/>
                    <a:pt x="8956" y="6200"/>
                    <a:pt x="9150" y="6151"/>
                  </a:cubicBezTo>
                  <a:cubicBezTo>
                    <a:pt x="9981" y="5930"/>
                    <a:pt x="10370" y="5320"/>
                    <a:pt x="10370" y="4599"/>
                  </a:cubicBezTo>
                  <a:cubicBezTo>
                    <a:pt x="10259" y="3711"/>
                    <a:pt x="9649" y="3157"/>
                    <a:pt x="9316" y="107"/>
                  </a:cubicBezTo>
                  <a:cubicBezTo>
                    <a:pt x="9072" y="31"/>
                    <a:pt x="8739" y="1"/>
                    <a:pt x="8384" y="1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3300525" y="3296250"/>
              <a:ext cx="266200" cy="372925"/>
            </a:xfrm>
            <a:custGeom>
              <a:avLst/>
              <a:gdLst/>
              <a:ahLst/>
              <a:cxnLst/>
              <a:rect l="l" t="t" r="r" b="b"/>
              <a:pathLst>
                <a:path w="10648" h="14917" extrusionOk="0">
                  <a:moveTo>
                    <a:pt x="2441" y="0"/>
                  </a:moveTo>
                  <a:lnTo>
                    <a:pt x="1" y="14917"/>
                  </a:lnTo>
                  <a:lnTo>
                    <a:pt x="10647" y="14917"/>
                  </a:lnTo>
                  <a:lnTo>
                    <a:pt x="10647" y="1664"/>
                  </a:lnTo>
                  <a:lnTo>
                    <a:pt x="24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3361525" y="3245225"/>
              <a:ext cx="244000" cy="462775"/>
            </a:xfrm>
            <a:custGeom>
              <a:avLst/>
              <a:gdLst/>
              <a:ahLst/>
              <a:cxnLst/>
              <a:rect l="l" t="t" r="r" b="b"/>
              <a:pathLst>
                <a:path w="9760" h="18511" extrusionOk="0">
                  <a:moveTo>
                    <a:pt x="6279" y="1"/>
                  </a:moveTo>
                  <a:cubicBezTo>
                    <a:pt x="2671" y="1"/>
                    <a:pt x="56" y="1875"/>
                    <a:pt x="56" y="1875"/>
                  </a:cubicBezTo>
                  <a:cubicBezTo>
                    <a:pt x="56" y="1875"/>
                    <a:pt x="1" y="8917"/>
                    <a:pt x="1442" y="13409"/>
                  </a:cubicBezTo>
                  <a:cubicBezTo>
                    <a:pt x="2939" y="17900"/>
                    <a:pt x="9760" y="18510"/>
                    <a:pt x="9760" y="18510"/>
                  </a:cubicBezTo>
                  <a:cubicBezTo>
                    <a:pt x="9760" y="18510"/>
                    <a:pt x="9649" y="9915"/>
                    <a:pt x="9594" y="7309"/>
                  </a:cubicBezTo>
                  <a:cubicBezTo>
                    <a:pt x="9483" y="4814"/>
                    <a:pt x="9594" y="3372"/>
                    <a:pt x="7708" y="101"/>
                  </a:cubicBezTo>
                  <a:cubicBezTo>
                    <a:pt x="7218" y="31"/>
                    <a:pt x="6740" y="1"/>
                    <a:pt x="6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7"/>
            <p:cNvSpPr/>
            <p:nvPr/>
          </p:nvSpPr>
          <p:spPr>
            <a:xfrm>
              <a:off x="3361525" y="3195050"/>
              <a:ext cx="191325" cy="97050"/>
            </a:xfrm>
            <a:custGeom>
              <a:avLst/>
              <a:gdLst/>
              <a:ahLst/>
              <a:cxnLst/>
              <a:rect l="l" t="t" r="r" b="b"/>
              <a:pathLst>
                <a:path w="7653" h="3882" extrusionOk="0">
                  <a:moveTo>
                    <a:pt x="7431" y="0"/>
                  </a:moveTo>
                  <a:lnTo>
                    <a:pt x="1" y="2496"/>
                  </a:lnTo>
                  <a:lnTo>
                    <a:pt x="56" y="3882"/>
                  </a:lnTo>
                  <a:lnTo>
                    <a:pt x="7653" y="2108"/>
                  </a:lnTo>
                  <a:lnTo>
                    <a:pt x="7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7"/>
            <p:cNvSpPr/>
            <p:nvPr/>
          </p:nvSpPr>
          <p:spPr>
            <a:xfrm>
              <a:off x="3361525" y="3238025"/>
              <a:ext cx="195500" cy="58250"/>
            </a:xfrm>
            <a:custGeom>
              <a:avLst/>
              <a:gdLst/>
              <a:ahLst/>
              <a:cxnLst/>
              <a:rect l="l" t="t" r="r" b="b"/>
              <a:pathLst>
                <a:path w="7820" h="2330" extrusionOk="0">
                  <a:moveTo>
                    <a:pt x="7542" y="0"/>
                  </a:moveTo>
                  <a:lnTo>
                    <a:pt x="1" y="1941"/>
                  </a:lnTo>
                  <a:lnTo>
                    <a:pt x="1" y="2329"/>
                  </a:lnTo>
                  <a:lnTo>
                    <a:pt x="7819" y="777"/>
                  </a:lnTo>
                  <a:lnTo>
                    <a:pt x="75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3361525" y="3204750"/>
              <a:ext cx="187175" cy="66575"/>
            </a:xfrm>
            <a:custGeom>
              <a:avLst/>
              <a:gdLst/>
              <a:ahLst/>
              <a:cxnLst/>
              <a:rect l="l" t="t" r="r" b="b"/>
              <a:pathLst>
                <a:path w="7487" h="2663" extrusionOk="0">
                  <a:moveTo>
                    <a:pt x="7431" y="1"/>
                  </a:moveTo>
                  <a:lnTo>
                    <a:pt x="1" y="2274"/>
                  </a:lnTo>
                  <a:lnTo>
                    <a:pt x="1" y="2662"/>
                  </a:lnTo>
                  <a:lnTo>
                    <a:pt x="7486" y="333"/>
                  </a:lnTo>
                  <a:lnTo>
                    <a:pt x="74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3594425" y="3030075"/>
              <a:ext cx="87350" cy="8350"/>
            </a:xfrm>
            <a:custGeom>
              <a:avLst/>
              <a:gdLst/>
              <a:ahLst/>
              <a:cxnLst/>
              <a:rect l="l" t="t" r="r" b="b"/>
              <a:pathLst>
                <a:path w="3494" h="334" extrusionOk="0">
                  <a:moveTo>
                    <a:pt x="0" y="1"/>
                  </a:moveTo>
                  <a:lnTo>
                    <a:pt x="56" y="333"/>
                  </a:lnTo>
                  <a:lnTo>
                    <a:pt x="3494" y="333"/>
                  </a:lnTo>
                  <a:lnTo>
                    <a:pt x="34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3595800" y="3038400"/>
              <a:ext cx="88750" cy="43000"/>
            </a:xfrm>
            <a:custGeom>
              <a:avLst/>
              <a:gdLst/>
              <a:ahLst/>
              <a:cxnLst/>
              <a:rect l="l" t="t" r="r" b="b"/>
              <a:pathLst>
                <a:path w="3550" h="1720" extrusionOk="0">
                  <a:moveTo>
                    <a:pt x="1" y="0"/>
                  </a:moveTo>
                  <a:lnTo>
                    <a:pt x="278" y="1719"/>
                  </a:lnTo>
                  <a:lnTo>
                    <a:pt x="3550" y="1719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3598575" y="3056425"/>
              <a:ext cx="83200" cy="8325"/>
            </a:xfrm>
            <a:custGeom>
              <a:avLst/>
              <a:gdLst/>
              <a:ahLst/>
              <a:cxnLst/>
              <a:rect l="l" t="t" r="r" b="b"/>
              <a:pathLst>
                <a:path w="3328" h="333" extrusionOk="0">
                  <a:moveTo>
                    <a:pt x="1" y="0"/>
                  </a:moveTo>
                  <a:lnTo>
                    <a:pt x="1" y="333"/>
                  </a:lnTo>
                  <a:lnTo>
                    <a:pt x="3328" y="333"/>
                  </a:lnTo>
                  <a:lnTo>
                    <a:pt x="33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3602750" y="3081375"/>
              <a:ext cx="81800" cy="9725"/>
            </a:xfrm>
            <a:custGeom>
              <a:avLst/>
              <a:gdLst/>
              <a:ahLst/>
              <a:cxnLst/>
              <a:rect l="l" t="t" r="r" b="b"/>
              <a:pathLst>
                <a:path w="3272" h="389" extrusionOk="0">
                  <a:moveTo>
                    <a:pt x="0" y="0"/>
                  </a:moveTo>
                  <a:lnTo>
                    <a:pt x="56" y="389"/>
                  </a:lnTo>
                  <a:lnTo>
                    <a:pt x="3272" y="389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3525100" y="3929775"/>
              <a:ext cx="79050" cy="8350"/>
            </a:xfrm>
            <a:custGeom>
              <a:avLst/>
              <a:gdLst/>
              <a:ahLst/>
              <a:cxnLst/>
              <a:rect l="l" t="t" r="r" b="b"/>
              <a:pathLst>
                <a:path w="3162" h="334" extrusionOk="0">
                  <a:moveTo>
                    <a:pt x="1" y="0"/>
                  </a:moveTo>
                  <a:lnTo>
                    <a:pt x="56" y="333"/>
                  </a:lnTo>
                  <a:lnTo>
                    <a:pt x="3162" y="333"/>
                  </a:lnTo>
                  <a:lnTo>
                    <a:pt x="3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3526500" y="3938100"/>
              <a:ext cx="79025" cy="43000"/>
            </a:xfrm>
            <a:custGeom>
              <a:avLst/>
              <a:gdLst/>
              <a:ahLst/>
              <a:cxnLst/>
              <a:rect l="l" t="t" r="r" b="b"/>
              <a:pathLst>
                <a:path w="3161" h="1720" extrusionOk="0">
                  <a:moveTo>
                    <a:pt x="0" y="0"/>
                  </a:moveTo>
                  <a:lnTo>
                    <a:pt x="222" y="1719"/>
                  </a:lnTo>
                  <a:lnTo>
                    <a:pt x="3161" y="1719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3527875" y="3954725"/>
              <a:ext cx="77650" cy="9725"/>
            </a:xfrm>
            <a:custGeom>
              <a:avLst/>
              <a:gdLst/>
              <a:ahLst/>
              <a:cxnLst/>
              <a:rect l="l" t="t" r="r" b="b"/>
              <a:pathLst>
                <a:path w="3106" h="389" extrusionOk="0">
                  <a:moveTo>
                    <a:pt x="1" y="1"/>
                  </a:moveTo>
                  <a:lnTo>
                    <a:pt x="56" y="389"/>
                  </a:lnTo>
                  <a:lnTo>
                    <a:pt x="3106" y="389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3529275" y="3981075"/>
              <a:ext cx="79025" cy="8325"/>
            </a:xfrm>
            <a:custGeom>
              <a:avLst/>
              <a:gdLst/>
              <a:ahLst/>
              <a:cxnLst/>
              <a:rect l="l" t="t" r="r" b="b"/>
              <a:pathLst>
                <a:path w="3161" h="333" extrusionOk="0">
                  <a:moveTo>
                    <a:pt x="111" y="0"/>
                  </a:moveTo>
                  <a:lnTo>
                    <a:pt x="0" y="333"/>
                  </a:lnTo>
                  <a:lnTo>
                    <a:pt x="3161" y="333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3265875" y="3929775"/>
              <a:ext cx="83200" cy="8350"/>
            </a:xfrm>
            <a:custGeom>
              <a:avLst/>
              <a:gdLst/>
              <a:ahLst/>
              <a:cxnLst/>
              <a:rect l="l" t="t" r="r" b="b"/>
              <a:pathLst>
                <a:path w="3328" h="334" extrusionOk="0">
                  <a:moveTo>
                    <a:pt x="111" y="0"/>
                  </a:moveTo>
                  <a:lnTo>
                    <a:pt x="0" y="333"/>
                  </a:lnTo>
                  <a:lnTo>
                    <a:pt x="3217" y="333"/>
                  </a:lnTo>
                  <a:lnTo>
                    <a:pt x="33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3257550" y="3938100"/>
              <a:ext cx="88750" cy="43000"/>
            </a:xfrm>
            <a:custGeom>
              <a:avLst/>
              <a:gdLst/>
              <a:ahLst/>
              <a:cxnLst/>
              <a:rect l="l" t="t" r="r" b="b"/>
              <a:pathLst>
                <a:path w="3550" h="1720" extrusionOk="0">
                  <a:moveTo>
                    <a:pt x="333" y="0"/>
                  </a:moveTo>
                  <a:lnTo>
                    <a:pt x="1" y="1719"/>
                  </a:lnTo>
                  <a:lnTo>
                    <a:pt x="2995" y="1719"/>
                  </a:lnTo>
                  <a:lnTo>
                    <a:pt x="35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3261725" y="3954725"/>
              <a:ext cx="79025" cy="9725"/>
            </a:xfrm>
            <a:custGeom>
              <a:avLst/>
              <a:gdLst/>
              <a:ahLst/>
              <a:cxnLst/>
              <a:rect l="l" t="t" r="r" b="b"/>
              <a:pathLst>
                <a:path w="3161" h="389" extrusionOk="0">
                  <a:moveTo>
                    <a:pt x="56" y="1"/>
                  </a:moveTo>
                  <a:lnTo>
                    <a:pt x="0" y="389"/>
                  </a:lnTo>
                  <a:lnTo>
                    <a:pt x="3050" y="389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3254775" y="3981075"/>
              <a:ext cx="77675" cy="8325"/>
            </a:xfrm>
            <a:custGeom>
              <a:avLst/>
              <a:gdLst/>
              <a:ahLst/>
              <a:cxnLst/>
              <a:rect l="l" t="t" r="r" b="b"/>
              <a:pathLst>
                <a:path w="3107" h="333" extrusionOk="0">
                  <a:moveTo>
                    <a:pt x="112" y="0"/>
                  </a:moveTo>
                  <a:lnTo>
                    <a:pt x="1" y="333"/>
                  </a:lnTo>
                  <a:lnTo>
                    <a:pt x="3051" y="333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3196548" y="3030082"/>
              <a:ext cx="101225" cy="8350"/>
            </a:xfrm>
            <a:custGeom>
              <a:avLst/>
              <a:gdLst/>
              <a:ahLst/>
              <a:cxnLst/>
              <a:rect l="l" t="t" r="r" b="b"/>
              <a:pathLst>
                <a:path w="4049" h="334" extrusionOk="0">
                  <a:moveTo>
                    <a:pt x="56" y="1"/>
                  </a:moveTo>
                  <a:lnTo>
                    <a:pt x="1" y="333"/>
                  </a:lnTo>
                  <a:lnTo>
                    <a:pt x="3993" y="333"/>
                  </a:lnTo>
                  <a:lnTo>
                    <a:pt x="4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3189623" y="3038407"/>
              <a:ext cx="106775" cy="43000"/>
            </a:xfrm>
            <a:custGeom>
              <a:avLst/>
              <a:gdLst/>
              <a:ahLst/>
              <a:cxnLst/>
              <a:rect l="l" t="t" r="r" b="b"/>
              <a:pathLst>
                <a:path w="4271" h="1720" extrusionOk="0">
                  <a:moveTo>
                    <a:pt x="278" y="0"/>
                  </a:moveTo>
                  <a:lnTo>
                    <a:pt x="1" y="1719"/>
                  </a:lnTo>
                  <a:lnTo>
                    <a:pt x="3716" y="1719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3190998" y="3056432"/>
              <a:ext cx="99850" cy="8325"/>
            </a:xfrm>
            <a:custGeom>
              <a:avLst/>
              <a:gdLst/>
              <a:ahLst/>
              <a:cxnLst/>
              <a:rect l="l" t="t" r="r" b="b"/>
              <a:pathLst>
                <a:path w="3994" h="333" extrusionOk="0">
                  <a:moveTo>
                    <a:pt x="56" y="0"/>
                  </a:moveTo>
                  <a:lnTo>
                    <a:pt x="1" y="333"/>
                  </a:lnTo>
                  <a:lnTo>
                    <a:pt x="3883" y="333"/>
                  </a:lnTo>
                  <a:lnTo>
                    <a:pt x="39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3186848" y="3081382"/>
              <a:ext cx="95675" cy="9725"/>
            </a:xfrm>
            <a:custGeom>
              <a:avLst/>
              <a:gdLst/>
              <a:ahLst/>
              <a:cxnLst/>
              <a:rect l="l" t="t" r="r" b="b"/>
              <a:pathLst>
                <a:path w="3827" h="389" extrusionOk="0">
                  <a:moveTo>
                    <a:pt x="112" y="0"/>
                  </a:moveTo>
                  <a:lnTo>
                    <a:pt x="1" y="389"/>
                  </a:lnTo>
                  <a:lnTo>
                    <a:pt x="3771" y="389"/>
                  </a:lnTo>
                  <a:lnTo>
                    <a:pt x="38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3349050" y="3328125"/>
              <a:ext cx="255100" cy="389575"/>
            </a:xfrm>
            <a:custGeom>
              <a:avLst/>
              <a:gdLst/>
              <a:ahLst/>
              <a:cxnLst/>
              <a:rect l="l" t="t" r="r" b="b"/>
              <a:pathLst>
                <a:path w="10204" h="15583" extrusionOk="0">
                  <a:moveTo>
                    <a:pt x="777" y="1"/>
                  </a:moveTo>
                  <a:lnTo>
                    <a:pt x="500" y="1110"/>
                  </a:lnTo>
                  <a:cubicBezTo>
                    <a:pt x="500" y="1110"/>
                    <a:pt x="0" y="8540"/>
                    <a:pt x="2219" y="11368"/>
                  </a:cubicBezTo>
                  <a:cubicBezTo>
                    <a:pt x="4381" y="14252"/>
                    <a:pt x="10204" y="15582"/>
                    <a:pt x="10204" y="15582"/>
                  </a:cubicBezTo>
                  <a:lnTo>
                    <a:pt x="10204" y="15194"/>
                  </a:lnTo>
                  <a:cubicBezTo>
                    <a:pt x="10204" y="15194"/>
                    <a:pt x="4437" y="13642"/>
                    <a:pt x="2607" y="10758"/>
                  </a:cubicBezTo>
                  <a:cubicBezTo>
                    <a:pt x="500" y="7487"/>
                    <a:pt x="777" y="1"/>
                    <a:pt x="7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3297750" y="3355850"/>
              <a:ext cx="70725" cy="325800"/>
            </a:xfrm>
            <a:custGeom>
              <a:avLst/>
              <a:gdLst/>
              <a:ahLst/>
              <a:cxnLst/>
              <a:rect l="l" t="t" r="r" b="b"/>
              <a:pathLst>
                <a:path w="2829" h="13032" extrusionOk="0">
                  <a:moveTo>
                    <a:pt x="2552" y="1"/>
                  </a:moveTo>
                  <a:lnTo>
                    <a:pt x="56" y="11535"/>
                  </a:lnTo>
                  <a:lnTo>
                    <a:pt x="1" y="13032"/>
                  </a:lnTo>
                  <a:cubicBezTo>
                    <a:pt x="1" y="13032"/>
                    <a:pt x="1165" y="9206"/>
                    <a:pt x="1831" y="6045"/>
                  </a:cubicBezTo>
                  <a:cubicBezTo>
                    <a:pt x="2552" y="2607"/>
                    <a:pt x="2829" y="278"/>
                    <a:pt x="2829" y="278"/>
                  </a:cubicBezTo>
                  <a:lnTo>
                    <a:pt x="2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3019125" y="3317050"/>
              <a:ext cx="119225" cy="106550"/>
            </a:xfrm>
            <a:custGeom>
              <a:avLst/>
              <a:gdLst/>
              <a:ahLst/>
              <a:cxnLst/>
              <a:rect l="l" t="t" r="r" b="b"/>
              <a:pathLst>
                <a:path w="4769" h="4262" extrusionOk="0">
                  <a:moveTo>
                    <a:pt x="2939" y="0"/>
                  </a:moveTo>
                  <a:cubicBezTo>
                    <a:pt x="2939" y="0"/>
                    <a:pt x="2274" y="277"/>
                    <a:pt x="1497" y="665"/>
                  </a:cubicBezTo>
                  <a:cubicBezTo>
                    <a:pt x="721" y="998"/>
                    <a:pt x="1165" y="1220"/>
                    <a:pt x="555" y="1885"/>
                  </a:cubicBezTo>
                  <a:cubicBezTo>
                    <a:pt x="444" y="2052"/>
                    <a:pt x="333" y="2107"/>
                    <a:pt x="277" y="2163"/>
                  </a:cubicBezTo>
                  <a:cubicBezTo>
                    <a:pt x="0" y="2440"/>
                    <a:pt x="56" y="2884"/>
                    <a:pt x="333" y="3161"/>
                  </a:cubicBezTo>
                  <a:lnTo>
                    <a:pt x="1275" y="4048"/>
                  </a:lnTo>
                  <a:cubicBezTo>
                    <a:pt x="1466" y="4191"/>
                    <a:pt x="1676" y="4262"/>
                    <a:pt x="1881" y="4262"/>
                  </a:cubicBezTo>
                  <a:cubicBezTo>
                    <a:pt x="2154" y="4262"/>
                    <a:pt x="2416" y="4135"/>
                    <a:pt x="2606" y="3882"/>
                  </a:cubicBezTo>
                  <a:lnTo>
                    <a:pt x="4769" y="1109"/>
                  </a:lnTo>
                  <a:lnTo>
                    <a:pt x="2939" y="0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3583325" y="3441800"/>
              <a:ext cx="116475" cy="217675"/>
            </a:xfrm>
            <a:custGeom>
              <a:avLst/>
              <a:gdLst/>
              <a:ahLst/>
              <a:cxnLst/>
              <a:rect l="l" t="t" r="r" b="b"/>
              <a:pathLst>
                <a:path w="4659" h="8707" extrusionOk="0">
                  <a:moveTo>
                    <a:pt x="3550" y="1"/>
                  </a:moveTo>
                  <a:lnTo>
                    <a:pt x="3661" y="722"/>
                  </a:lnTo>
                  <a:cubicBezTo>
                    <a:pt x="3661" y="722"/>
                    <a:pt x="3993" y="1332"/>
                    <a:pt x="3993" y="2108"/>
                  </a:cubicBezTo>
                  <a:cubicBezTo>
                    <a:pt x="3993" y="2773"/>
                    <a:pt x="2551" y="4049"/>
                    <a:pt x="2330" y="4160"/>
                  </a:cubicBezTo>
                  <a:lnTo>
                    <a:pt x="2274" y="4160"/>
                  </a:lnTo>
                  <a:cubicBezTo>
                    <a:pt x="2108" y="3993"/>
                    <a:pt x="777" y="2773"/>
                    <a:pt x="777" y="2108"/>
                  </a:cubicBezTo>
                  <a:cubicBezTo>
                    <a:pt x="777" y="1332"/>
                    <a:pt x="1110" y="722"/>
                    <a:pt x="1110" y="722"/>
                  </a:cubicBezTo>
                  <a:lnTo>
                    <a:pt x="1110" y="167"/>
                  </a:lnTo>
                  <a:cubicBezTo>
                    <a:pt x="1110" y="167"/>
                    <a:pt x="278" y="832"/>
                    <a:pt x="333" y="2163"/>
                  </a:cubicBezTo>
                  <a:cubicBezTo>
                    <a:pt x="444" y="2995"/>
                    <a:pt x="1165" y="3827"/>
                    <a:pt x="1664" y="4270"/>
                  </a:cubicBezTo>
                  <a:lnTo>
                    <a:pt x="1" y="4270"/>
                  </a:lnTo>
                  <a:lnTo>
                    <a:pt x="1" y="4880"/>
                  </a:lnTo>
                  <a:lnTo>
                    <a:pt x="1997" y="4880"/>
                  </a:lnTo>
                  <a:lnTo>
                    <a:pt x="1997" y="8707"/>
                  </a:lnTo>
                  <a:lnTo>
                    <a:pt x="2607" y="8707"/>
                  </a:lnTo>
                  <a:lnTo>
                    <a:pt x="2607" y="4880"/>
                  </a:lnTo>
                  <a:lnTo>
                    <a:pt x="4659" y="4880"/>
                  </a:lnTo>
                  <a:lnTo>
                    <a:pt x="4659" y="4270"/>
                  </a:lnTo>
                  <a:lnTo>
                    <a:pt x="3106" y="4270"/>
                  </a:lnTo>
                  <a:cubicBezTo>
                    <a:pt x="3605" y="3771"/>
                    <a:pt x="4381" y="2995"/>
                    <a:pt x="4437" y="2163"/>
                  </a:cubicBezTo>
                  <a:cubicBezTo>
                    <a:pt x="4492" y="833"/>
                    <a:pt x="3550" y="1"/>
                    <a:pt x="3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3604125" y="3369725"/>
              <a:ext cx="80425" cy="110925"/>
            </a:xfrm>
            <a:custGeom>
              <a:avLst/>
              <a:gdLst/>
              <a:ahLst/>
              <a:cxnLst/>
              <a:rect l="l" t="t" r="r" b="b"/>
              <a:pathLst>
                <a:path w="3217" h="4437" extrusionOk="0">
                  <a:moveTo>
                    <a:pt x="2995" y="0"/>
                  </a:moveTo>
                  <a:lnTo>
                    <a:pt x="1276" y="277"/>
                  </a:lnTo>
                  <a:cubicBezTo>
                    <a:pt x="1276" y="277"/>
                    <a:pt x="777" y="943"/>
                    <a:pt x="333" y="1719"/>
                  </a:cubicBezTo>
                  <a:cubicBezTo>
                    <a:pt x="1" y="2496"/>
                    <a:pt x="278" y="2496"/>
                    <a:pt x="278" y="3383"/>
                  </a:cubicBezTo>
                  <a:lnTo>
                    <a:pt x="278" y="3715"/>
                  </a:lnTo>
                  <a:cubicBezTo>
                    <a:pt x="278" y="4159"/>
                    <a:pt x="555" y="4436"/>
                    <a:pt x="999" y="4436"/>
                  </a:cubicBezTo>
                  <a:lnTo>
                    <a:pt x="2274" y="4436"/>
                  </a:lnTo>
                  <a:cubicBezTo>
                    <a:pt x="2773" y="4436"/>
                    <a:pt x="3217" y="3993"/>
                    <a:pt x="3217" y="3438"/>
                  </a:cubicBezTo>
                  <a:lnTo>
                    <a:pt x="2995" y="0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3306075" y="3028700"/>
              <a:ext cx="285600" cy="15275"/>
            </a:xfrm>
            <a:custGeom>
              <a:avLst/>
              <a:gdLst/>
              <a:ahLst/>
              <a:cxnLst/>
              <a:rect l="l" t="t" r="r" b="b"/>
              <a:pathLst>
                <a:path w="11424" h="611" extrusionOk="0">
                  <a:moveTo>
                    <a:pt x="1" y="0"/>
                  </a:moveTo>
                  <a:lnTo>
                    <a:pt x="167" y="610"/>
                  </a:lnTo>
                  <a:lnTo>
                    <a:pt x="11313" y="610"/>
                  </a:lnTo>
                  <a:lnTo>
                    <a:pt x="114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7"/>
            <p:cNvSpPr/>
            <p:nvPr/>
          </p:nvSpPr>
          <p:spPr>
            <a:xfrm>
              <a:off x="3346275" y="2650500"/>
              <a:ext cx="158075" cy="103725"/>
            </a:xfrm>
            <a:custGeom>
              <a:avLst/>
              <a:gdLst/>
              <a:ahLst/>
              <a:cxnLst/>
              <a:rect l="l" t="t" r="r" b="b"/>
              <a:pathLst>
                <a:path w="6323" h="4149" extrusionOk="0">
                  <a:moveTo>
                    <a:pt x="2977" y="0"/>
                  </a:moveTo>
                  <a:cubicBezTo>
                    <a:pt x="1135" y="0"/>
                    <a:pt x="1" y="822"/>
                    <a:pt x="1" y="822"/>
                  </a:cubicBezTo>
                  <a:cubicBezTo>
                    <a:pt x="1" y="822"/>
                    <a:pt x="555" y="1099"/>
                    <a:pt x="666" y="1654"/>
                  </a:cubicBezTo>
                  <a:cubicBezTo>
                    <a:pt x="832" y="2153"/>
                    <a:pt x="611" y="3151"/>
                    <a:pt x="943" y="3650"/>
                  </a:cubicBezTo>
                  <a:cubicBezTo>
                    <a:pt x="1034" y="3763"/>
                    <a:pt x="1172" y="3858"/>
                    <a:pt x="1302" y="3858"/>
                  </a:cubicBezTo>
                  <a:cubicBezTo>
                    <a:pt x="1490" y="3858"/>
                    <a:pt x="1664" y="3662"/>
                    <a:pt x="1664" y="3040"/>
                  </a:cubicBezTo>
                  <a:cubicBezTo>
                    <a:pt x="1664" y="2319"/>
                    <a:pt x="1720" y="1709"/>
                    <a:pt x="2330" y="1321"/>
                  </a:cubicBezTo>
                  <a:cubicBezTo>
                    <a:pt x="2644" y="1070"/>
                    <a:pt x="3076" y="929"/>
                    <a:pt x="3514" y="929"/>
                  </a:cubicBezTo>
                  <a:cubicBezTo>
                    <a:pt x="4236" y="929"/>
                    <a:pt x="4971" y="1311"/>
                    <a:pt x="5213" y="2208"/>
                  </a:cubicBezTo>
                  <a:cubicBezTo>
                    <a:pt x="5379" y="2818"/>
                    <a:pt x="5213" y="3594"/>
                    <a:pt x="4381" y="4149"/>
                  </a:cubicBezTo>
                  <a:cubicBezTo>
                    <a:pt x="4381" y="4149"/>
                    <a:pt x="6322" y="4149"/>
                    <a:pt x="6045" y="2153"/>
                  </a:cubicBezTo>
                  <a:cubicBezTo>
                    <a:pt x="5878" y="1099"/>
                    <a:pt x="5047" y="323"/>
                    <a:pt x="4104" y="101"/>
                  </a:cubicBezTo>
                  <a:cubicBezTo>
                    <a:pt x="3705" y="30"/>
                    <a:pt x="3328" y="0"/>
                    <a:pt x="2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3349050" y="2663975"/>
              <a:ext cx="51325" cy="29275"/>
            </a:xfrm>
            <a:custGeom>
              <a:avLst/>
              <a:gdLst/>
              <a:ahLst/>
              <a:cxnLst/>
              <a:rect l="l" t="t" r="r" b="b"/>
              <a:pathLst>
                <a:path w="2053" h="1171" extrusionOk="0">
                  <a:moveTo>
                    <a:pt x="1363" y="0"/>
                  </a:moveTo>
                  <a:cubicBezTo>
                    <a:pt x="725" y="0"/>
                    <a:pt x="0" y="338"/>
                    <a:pt x="0" y="338"/>
                  </a:cubicBezTo>
                  <a:cubicBezTo>
                    <a:pt x="0" y="338"/>
                    <a:pt x="222" y="1170"/>
                    <a:pt x="1054" y="1170"/>
                  </a:cubicBezTo>
                  <a:cubicBezTo>
                    <a:pt x="1830" y="1170"/>
                    <a:pt x="2052" y="61"/>
                    <a:pt x="1498" y="6"/>
                  </a:cubicBezTo>
                  <a:cubicBezTo>
                    <a:pt x="1453" y="2"/>
                    <a:pt x="1408" y="0"/>
                    <a:pt x="1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3358750" y="2669075"/>
              <a:ext cx="30525" cy="18725"/>
            </a:xfrm>
            <a:custGeom>
              <a:avLst/>
              <a:gdLst/>
              <a:ahLst/>
              <a:cxnLst/>
              <a:rect l="l" t="t" r="r" b="b"/>
              <a:pathLst>
                <a:path w="1221" h="749" extrusionOk="0">
                  <a:moveTo>
                    <a:pt x="734" y="1"/>
                  </a:moveTo>
                  <a:cubicBezTo>
                    <a:pt x="408" y="1"/>
                    <a:pt x="1" y="245"/>
                    <a:pt x="1" y="245"/>
                  </a:cubicBezTo>
                  <a:cubicBezTo>
                    <a:pt x="1" y="245"/>
                    <a:pt x="101" y="748"/>
                    <a:pt x="542" y="748"/>
                  </a:cubicBezTo>
                  <a:cubicBezTo>
                    <a:pt x="564" y="748"/>
                    <a:pt x="587" y="747"/>
                    <a:pt x="611" y="744"/>
                  </a:cubicBezTo>
                  <a:cubicBezTo>
                    <a:pt x="1110" y="744"/>
                    <a:pt x="1221" y="79"/>
                    <a:pt x="888" y="23"/>
                  </a:cubicBezTo>
                  <a:cubicBezTo>
                    <a:pt x="840" y="8"/>
                    <a:pt x="788" y="1"/>
                    <a:pt x="734" y="1"/>
                  </a:cubicBezTo>
                  <a:close/>
                </a:path>
              </a:pathLst>
            </a:custGeom>
            <a:solidFill>
              <a:srgbClr val="1E1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3268650" y="2657150"/>
              <a:ext cx="90000" cy="73525"/>
            </a:xfrm>
            <a:custGeom>
              <a:avLst/>
              <a:gdLst/>
              <a:ahLst/>
              <a:cxnLst/>
              <a:rect l="l" t="t" r="r" b="b"/>
              <a:pathLst>
                <a:path w="3600" h="2941" extrusionOk="0">
                  <a:moveTo>
                    <a:pt x="2469" y="1"/>
                  </a:moveTo>
                  <a:cubicBezTo>
                    <a:pt x="2321" y="1"/>
                    <a:pt x="1576" y="45"/>
                    <a:pt x="832" y="889"/>
                  </a:cubicBezTo>
                  <a:cubicBezTo>
                    <a:pt x="0" y="1887"/>
                    <a:pt x="333" y="2940"/>
                    <a:pt x="333" y="2940"/>
                  </a:cubicBezTo>
                  <a:cubicBezTo>
                    <a:pt x="333" y="2940"/>
                    <a:pt x="555" y="2164"/>
                    <a:pt x="1165" y="2164"/>
                  </a:cubicBezTo>
                  <a:cubicBezTo>
                    <a:pt x="1775" y="2164"/>
                    <a:pt x="2052" y="2497"/>
                    <a:pt x="2052" y="2497"/>
                  </a:cubicBezTo>
                  <a:cubicBezTo>
                    <a:pt x="2052" y="2497"/>
                    <a:pt x="2265" y="2071"/>
                    <a:pt x="2606" y="2071"/>
                  </a:cubicBezTo>
                  <a:cubicBezTo>
                    <a:pt x="2691" y="2071"/>
                    <a:pt x="2784" y="2097"/>
                    <a:pt x="2884" y="2164"/>
                  </a:cubicBezTo>
                  <a:cubicBezTo>
                    <a:pt x="3161" y="2356"/>
                    <a:pt x="3348" y="2433"/>
                    <a:pt x="3445" y="2433"/>
                  </a:cubicBezTo>
                  <a:cubicBezTo>
                    <a:pt x="3600" y="2433"/>
                    <a:pt x="3523" y="2236"/>
                    <a:pt x="3216" y="1998"/>
                  </a:cubicBezTo>
                  <a:cubicBezTo>
                    <a:pt x="2939" y="1776"/>
                    <a:pt x="2496" y="1332"/>
                    <a:pt x="2385" y="833"/>
                  </a:cubicBezTo>
                  <a:cubicBezTo>
                    <a:pt x="2329" y="445"/>
                    <a:pt x="2496" y="1"/>
                    <a:pt x="2496" y="1"/>
                  </a:cubicBezTo>
                  <a:cubicBezTo>
                    <a:pt x="2496" y="1"/>
                    <a:pt x="2486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3300525" y="2686275"/>
              <a:ext cx="62400" cy="88750"/>
            </a:xfrm>
            <a:custGeom>
              <a:avLst/>
              <a:gdLst/>
              <a:ahLst/>
              <a:cxnLst/>
              <a:rect l="l" t="t" r="r" b="b"/>
              <a:pathLst>
                <a:path w="2496" h="3550" extrusionOk="0">
                  <a:moveTo>
                    <a:pt x="278" y="1"/>
                  </a:moveTo>
                  <a:cubicBezTo>
                    <a:pt x="278" y="1"/>
                    <a:pt x="1" y="833"/>
                    <a:pt x="832" y="2163"/>
                  </a:cubicBezTo>
                  <a:cubicBezTo>
                    <a:pt x="1221" y="2718"/>
                    <a:pt x="1941" y="3328"/>
                    <a:pt x="2385" y="3550"/>
                  </a:cubicBezTo>
                  <a:lnTo>
                    <a:pt x="2496" y="3494"/>
                  </a:lnTo>
                  <a:cubicBezTo>
                    <a:pt x="2496" y="3494"/>
                    <a:pt x="1609" y="2940"/>
                    <a:pt x="943" y="1831"/>
                  </a:cubicBezTo>
                  <a:cubicBezTo>
                    <a:pt x="500" y="1221"/>
                    <a:pt x="278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3001775" y="2743597"/>
              <a:ext cx="95000" cy="1245500"/>
            </a:xfrm>
            <a:custGeom>
              <a:avLst/>
              <a:gdLst/>
              <a:ahLst/>
              <a:cxnLst/>
              <a:rect l="l" t="t" r="r" b="b"/>
              <a:pathLst>
                <a:path w="3800" h="49820" extrusionOk="0">
                  <a:moveTo>
                    <a:pt x="8" y="3032"/>
                  </a:moveTo>
                  <a:cubicBezTo>
                    <a:pt x="1" y="3032"/>
                    <a:pt x="1" y="3046"/>
                    <a:pt x="29" y="3074"/>
                  </a:cubicBezTo>
                  <a:cubicBezTo>
                    <a:pt x="29" y="3046"/>
                    <a:pt x="15" y="3032"/>
                    <a:pt x="8" y="3032"/>
                  </a:cubicBezTo>
                  <a:close/>
                  <a:moveTo>
                    <a:pt x="2485" y="1"/>
                  </a:moveTo>
                  <a:cubicBezTo>
                    <a:pt x="2455" y="1"/>
                    <a:pt x="2429" y="8"/>
                    <a:pt x="2413" y="24"/>
                  </a:cubicBezTo>
                  <a:cubicBezTo>
                    <a:pt x="84" y="1466"/>
                    <a:pt x="29" y="3018"/>
                    <a:pt x="29" y="3074"/>
                  </a:cubicBezTo>
                  <a:lnTo>
                    <a:pt x="140" y="5125"/>
                  </a:lnTo>
                  <a:lnTo>
                    <a:pt x="472" y="5125"/>
                  </a:lnTo>
                  <a:lnTo>
                    <a:pt x="472" y="3185"/>
                  </a:lnTo>
                  <a:cubicBezTo>
                    <a:pt x="472" y="2630"/>
                    <a:pt x="860" y="2242"/>
                    <a:pt x="1415" y="2242"/>
                  </a:cubicBezTo>
                  <a:cubicBezTo>
                    <a:pt x="1969" y="2242"/>
                    <a:pt x="2413" y="2630"/>
                    <a:pt x="2413" y="3185"/>
                  </a:cubicBezTo>
                  <a:lnTo>
                    <a:pt x="2413" y="46381"/>
                  </a:lnTo>
                  <a:cubicBezTo>
                    <a:pt x="1914" y="46492"/>
                    <a:pt x="1415" y="46880"/>
                    <a:pt x="1360" y="47989"/>
                  </a:cubicBezTo>
                  <a:cubicBezTo>
                    <a:pt x="1304" y="49154"/>
                    <a:pt x="1914" y="49819"/>
                    <a:pt x="1914" y="49819"/>
                  </a:cubicBezTo>
                  <a:cubicBezTo>
                    <a:pt x="1914" y="49819"/>
                    <a:pt x="1637" y="48987"/>
                    <a:pt x="1692" y="47989"/>
                  </a:cubicBezTo>
                  <a:cubicBezTo>
                    <a:pt x="1803" y="46880"/>
                    <a:pt x="2413" y="46769"/>
                    <a:pt x="2524" y="46769"/>
                  </a:cubicBezTo>
                  <a:cubicBezTo>
                    <a:pt x="2635" y="46769"/>
                    <a:pt x="3300" y="46880"/>
                    <a:pt x="3356" y="47989"/>
                  </a:cubicBezTo>
                  <a:cubicBezTo>
                    <a:pt x="3522" y="48987"/>
                    <a:pt x="3134" y="49819"/>
                    <a:pt x="3134" y="49819"/>
                  </a:cubicBezTo>
                  <a:cubicBezTo>
                    <a:pt x="3134" y="49819"/>
                    <a:pt x="3799" y="49265"/>
                    <a:pt x="3744" y="47989"/>
                  </a:cubicBezTo>
                  <a:cubicBezTo>
                    <a:pt x="3633" y="46936"/>
                    <a:pt x="3134" y="46492"/>
                    <a:pt x="2690" y="46381"/>
                  </a:cubicBezTo>
                  <a:lnTo>
                    <a:pt x="2690" y="3240"/>
                  </a:lnTo>
                  <a:cubicBezTo>
                    <a:pt x="2690" y="2519"/>
                    <a:pt x="2136" y="1909"/>
                    <a:pt x="1360" y="1909"/>
                  </a:cubicBezTo>
                  <a:cubicBezTo>
                    <a:pt x="1138" y="1909"/>
                    <a:pt x="1027" y="1909"/>
                    <a:pt x="860" y="1965"/>
                  </a:cubicBezTo>
                  <a:cubicBezTo>
                    <a:pt x="1249" y="1466"/>
                    <a:pt x="1692" y="911"/>
                    <a:pt x="2635" y="357"/>
                  </a:cubicBezTo>
                  <a:cubicBezTo>
                    <a:pt x="2690" y="301"/>
                    <a:pt x="2746" y="135"/>
                    <a:pt x="2690" y="79"/>
                  </a:cubicBezTo>
                  <a:cubicBezTo>
                    <a:pt x="2651" y="40"/>
                    <a:pt x="2556" y="1"/>
                    <a:pt x="2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7"/>
            <p:cNvSpPr/>
            <p:nvPr/>
          </p:nvSpPr>
          <p:spPr>
            <a:xfrm>
              <a:off x="3164675" y="2246825"/>
              <a:ext cx="521275" cy="381250"/>
            </a:xfrm>
            <a:custGeom>
              <a:avLst/>
              <a:gdLst/>
              <a:ahLst/>
              <a:cxnLst/>
              <a:rect l="l" t="t" r="r" b="b"/>
              <a:pathLst>
                <a:path w="20851" h="15250" extrusionOk="0">
                  <a:moveTo>
                    <a:pt x="11368" y="1"/>
                  </a:moveTo>
                  <a:cubicBezTo>
                    <a:pt x="7098" y="1"/>
                    <a:pt x="3716" y="3383"/>
                    <a:pt x="3716" y="7598"/>
                  </a:cubicBezTo>
                  <a:cubicBezTo>
                    <a:pt x="3716" y="8707"/>
                    <a:pt x="3993" y="9760"/>
                    <a:pt x="4437" y="10758"/>
                  </a:cubicBezTo>
                  <a:cubicBezTo>
                    <a:pt x="4492" y="11590"/>
                    <a:pt x="4437" y="12588"/>
                    <a:pt x="3716" y="12865"/>
                  </a:cubicBezTo>
                  <a:cubicBezTo>
                    <a:pt x="3538" y="12938"/>
                    <a:pt x="3398" y="12971"/>
                    <a:pt x="3289" y="12971"/>
                  </a:cubicBezTo>
                  <a:cubicBezTo>
                    <a:pt x="2649" y="12971"/>
                    <a:pt x="3075" y="11849"/>
                    <a:pt x="3217" y="11091"/>
                  </a:cubicBezTo>
                  <a:cubicBezTo>
                    <a:pt x="3438" y="10093"/>
                    <a:pt x="2773" y="8984"/>
                    <a:pt x="1997" y="8984"/>
                  </a:cubicBezTo>
                  <a:lnTo>
                    <a:pt x="167" y="8984"/>
                  </a:lnTo>
                  <a:cubicBezTo>
                    <a:pt x="0" y="8984"/>
                    <a:pt x="56" y="9816"/>
                    <a:pt x="666" y="9927"/>
                  </a:cubicBezTo>
                  <a:cubicBezTo>
                    <a:pt x="1260" y="9927"/>
                    <a:pt x="1628" y="9663"/>
                    <a:pt x="1863" y="9663"/>
                  </a:cubicBezTo>
                  <a:cubicBezTo>
                    <a:pt x="1913" y="9663"/>
                    <a:pt x="1958" y="9675"/>
                    <a:pt x="1997" y="9705"/>
                  </a:cubicBezTo>
                  <a:cubicBezTo>
                    <a:pt x="2385" y="9982"/>
                    <a:pt x="1276" y="10370"/>
                    <a:pt x="1442" y="11479"/>
                  </a:cubicBezTo>
                  <a:cubicBezTo>
                    <a:pt x="1538" y="12528"/>
                    <a:pt x="1756" y="13988"/>
                    <a:pt x="3015" y="13988"/>
                  </a:cubicBezTo>
                  <a:cubicBezTo>
                    <a:pt x="3219" y="13988"/>
                    <a:pt x="3452" y="13949"/>
                    <a:pt x="3716" y="13864"/>
                  </a:cubicBezTo>
                  <a:cubicBezTo>
                    <a:pt x="4714" y="13531"/>
                    <a:pt x="5102" y="12810"/>
                    <a:pt x="5268" y="12200"/>
                  </a:cubicBezTo>
                  <a:cubicBezTo>
                    <a:pt x="6655" y="14085"/>
                    <a:pt x="8873" y="15250"/>
                    <a:pt x="11368" y="15250"/>
                  </a:cubicBezTo>
                  <a:cubicBezTo>
                    <a:pt x="14473" y="15250"/>
                    <a:pt x="17079" y="13420"/>
                    <a:pt x="18299" y="10814"/>
                  </a:cubicBezTo>
                  <a:cubicBezTo>
                    <a:pt x="19242" y="13974"/>
                    <a:pt x="20850" y="15250"/>
                    <a:pt x="20850" y="15250"/>
                  </a:cubicBezTo>
                  <a:cubicBezTo>
                    <a:pt x="20850" y="15250"/>
                    <a:pt x="19686" y="13364"/>
                    <a:pt x="19297" y="11479"/>
                  </a:cubicBezTo>
                  <a:cubicBezTo>
                    <a:pt x="18965" y="9649"/>
                    <a:pt x="18965" y="7598"/>
                    <a:pt x="18965" y="7598"/>
                  </a:cubicBezTo>
                  <a:cubicBezTo>
                    <a:pt x="18965" y="3383"/>
                    <a:pt x="15582" y="1"/>
                    <a:pt x="113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7"/>
            <p:cNvSpPr/>
            <p:nvPr/>
          </p:nvSpPr>
          <p:spPr>
            <a:xfrm>
              <a:off x="3278350" y="2282875"/>
              <a:ext cx="338275" cy="309175"/>
            </a:xfrm>
            <a:custGeom>
              <a:avLst/>
              <a:gdLst/>
              <a:ahLst/>
              <a:cxnLst/>
              <a:rect l="l" t="t" r="r" b="b"/>
              <a:pathLst>
                <a:path w="13531" h="12367" extrusionOk="0">
                  <a:moveTo>
                    <a:pt x="6738" y="0"/>
                  </a:moveTo>
                  <a:cubicBezTo>
                    <a:pt x="5157" y="0"/>
                    <a:pt x="3577" y="610"/>
                    <a:pt x="2385" y="1830"/>
                  </a:cubicBezTo>
                  <a:cubicBezTo>
                    <a:pt x="0" y="4215"/>
                    <a:pt x="0" y="8152"/>
                    <a:pt x="2385" y="10536"/>
                  </a:cubicBezTo>
                  <a:cubicBezTo>
                    <a:pt x="3577" y="11756"/>
                    <a:pt x="5157" y="12366"/>
                    <a:pt x="6738" y="12366"/>
                  </a:cubicBezTo>
                  <a:cubicBezTo>
                    <a:pt x="8318" y="12366"/>
                    <a:pt x="9899" y="11756"/>
                    <a:pt x="11091" y="10536"/>
                  </a:cubicBezTo>
                  <a:cubicBezTo>
                    <a:pt x="13531" y="8152"/>
                    <a:pt x="13531" y="4215"/>
                    <a:pt x="11091" y="1830"/>
                  </a:cubicBezTo>
                  <a:cubicBezTo>
                    <a:pt x="9899" y="610"/>
                    <a:pt x="8318" y="0"/>
                    <a:pt x="67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3293600" y="3294850"/>
              <a:ext cx="81825" cy="375725"/>
            </a:xfrm>
            <a:custGeom>
              <a:avLst/>
              <a:gdLst/>
              <a:ahLst/>
              <a:cxnLst/>
              <a:rect l="l" t="t" r="r" b="b"/>
              <a:pathLst>
                <a:path w="3273" h="15029" extrusionOk="0">
                  <a:moveTo>
                    <a:pt x="3272" y="1"/>
                  </a:moveTo>
                  <a:lnTo>
                    <a:pt x="2718" y="223"/>
                  </a:lnTo>
                  <a:cubicBezTo>
                    <a:pt x="2718" y="223"/>
                    <a:pt x="1664" y="5546"/>
                    <a:pt x="832" y="9705"/>
                  </a:cubicBezTo>
                  <a:cubicBezTo>
                    <a:pt x="0" y="13864"/>
                    <a:pt x="278" y="15028"/>
                    <a:pt x="278" y="15028"/>
                  </a:cubicBezTo>
                  <a:cubicBezTo>
                    <a:pt x="278" y="15028"/>
                    <a:pt x="777" y="13087"/>
                    <a:pt x="1054" y="11701"/>
                  </a:cubicBezTo>
                  <a:cubicBezTo>
                    <a:pt x="1553" y="9428"/>
                    <a:pt x="3272" y="1"/>
                    <a:pt x="32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37"/>
          <p:cNvGrpSpPr/>
          <p:nvPr/>
        </p:nvGrpSpPr>
        <p:grpSpPr>
          <a:xfrm>
            <a:off x="922625" y="3126354"/>
            <a:ext cx="1111825" cy="170525"/>
            <a:chOff x="1893450" y="398925"/>
            <a:chExt cx="1111825" cy="170525"/>
          </a:xfrm>
        </p:grpSpPr>
        <p:sp>
          <p:nvSpPr>
            <p:cNvPr id="1088" name="Google Shape;1088;p37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7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7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7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" name="Google Shape;1092;p37"/>
          <p:cNvGrpSpPr/>
          <p:nvPr/>
        </p:nvGrpSpPr>
        <p:grpSpPr>
          <a:xfrm>
            <a:off x="637033" y="4261075"/>
            <a:ext cx="4692270" cy="546068"/>
            <a:chOff x="2093075" y="4568850"/>
            <a:chExt cx="3633475" cy="422850"/>
          </a:xfrm>
        </p:grpSpPr>
        <p:sp>
          <p:nvSpPr>
            <p:cNvPr id="1093" name="Google Shape;1093;p37"/>
            <p:cNvSpPr/>
            <p:nvPr/>
          </p:nvSpPr>
          <p:spPr>
            <a:xfrm>
              <a:off x="2640650" y="4776800"/>
              <a:ext cx="2861325" cy="161550"/>
            </a:xfrm>
            <a:custGeom>
              <a:avLst/>
              <a:gdLst/>
              <a:ahLst/>
              <a:cxnLst/>
              <a:rect l="l" t="t" r="r" b="b"/>
              <a:pathLst>
                <a:path w="114453" h="6462" extrusionOk="0">
                  <a:moveTo>
                    <a:pt x="1" y="0"/>
                  </a:moveTo>
                  <a:lnTo>
                    <a:pt x="4548" y="3993"/>
                  </a:lnTo>
                  <a:cubicBezTo>
                    <a:pt x="4548" y="3993"/>
                    <a:pt x="75006" y="6461"/>
                    <a:pt x="98165" y="6461"/>
                  </a:cubicBezTo>
                  <a:cubicBezTo>
                    <a:pt x="101212" y="6461"/>
                    <a:pt x="103441" y="6418"/>
                    <a:pt x="104582" y="6322"/>
                  </a:cubicBezTo>
                  <a:cubicBezTo>
                    <a:pt x="114452" y="5379"/>
                    <a:pt x="110903" y="0"/>
                    <a:pt x="1109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7"/>
            <p:cNvSpPr/>
            <p:nvPr/>
          </p:nvSpPr>
          <p:spPr>
            <a:xfrm>
              <a:off x="2141600" y="4592425"/>
              <a:ext cx="3557225" cy="399275"/>
            </a:xfrm>
            <a:custGeom>
              <a:avLst/>
              <a:gdLst/>
              <a:ahLst/>
              <a:cxnLst/>
              <a:rect l="l" t="t" r="r" b="b"/>
              <a:pathLst>
                <a:path w="142289" h="15971" extrusionOk="0">
                  <a:moveTo>
                    <a:pt x="140514" y="0"/>
                  </a:moveTo>
                  <a:lnTo>
                    <a:pt x="124821" y="8761"/>
                  </a:lnTo>
                  <a:lnTo>
                    <a:pt x="30221" y="8761"/>
                  </a:lnTo>
                  <a:cubicBezTo>
                    <a:pt x="24676" y="8761"/>
                    <a:pt x="1165" y="2606"/>
                    <a:pt x="1165" y="2606"/>
                  </a:cubicBezTo>
                  <a:lnTo>
                    <a:pt x="1" y="5213"/>
                  </a:lnTo>
                  <a:lnTo>
                    <a:pt x="28558" y="15970"/>
                  </a:lnTo>
                  <a:lnTo>
                    <a:pt x="126374" y="15970"/>
                  </a:lnTo>
                  <a:lnTo>
                    <a:pt x="142288" y="2218"/>
                  </a:lnTo>
                  <a:lnTo>
                    <a:pt x="1405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7"/>
            <p:cNvSpPr/>
            <p:nvPr/>
          </p:nvSpPr>
          <p:spPr>
            <a:xfrm>
              <a:off x="2145750" y="4646475"/>
              <a:ext cx="127575" cy="112325"/>
            </a:xfrm>
            <a:custGeom>
              <a:avLst/>
              <a:gdLst/>
              <a:ahLst/>
              <a:cxnLst/>
              <a:rect l="l" t="t" r="r" b="b"/>
              <a:pathLst>
                <a:path w="5103" h="4493" extrusionOk="0">
                  <a:moveTo>
                    <a:pt x="1498" y="1"/>
                  </a:moveTo>
                  <a:lnTo>
                    <a:pt x="1" y="3328"/>
                  </a:lnTo>
                  <a:lnTo>
                    <a:pt x="3716" y="4492"/>
                  </a:lnTo>
                  <a:lnTo>
                    <a:pt x="5102" y="1442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7"/>
            <p:cNvSpPr/>
            <p:nvPr/>
          </p:nvSpPr>
          <p:spPr>
            <a:xfrm>
              <a:off x="2093075" y="4595200"/>
              <a:ext cx="115100" cy="178850"/>
            </a:xfrm>
            <a:custGeom>
              <a:avLst/>
              <a:gdLst/>
              <a:ahLst/>
              <a:cxnLst/>
              <a:rect l="l" t="t" r="r" b="b"/>
              <a:pathLst>
                <a:path w="4604" h="7154" extrusionOk="0">
                  <a:moveTo>
                    <a:pt x="2829" y="0"/>
                  </a:moveTo>
                  <a:lnTo>
                    <a:pt x="1" y="6321"/>
                  </a:lnTo>
                  <a:lnTo>
                    <a:pt x="1775" y="7153"/>
                  </a:lnTo>
                  <a:lnTo>
                    <a:pt x="4603" y="832"/>
                  </a:lnTo>
                  <a:lnTo>
                    <a:pt x="28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7"/>
            <p:cNvSpPr/>
            <p:nvPr/>
          </p:nvSpPr>
          <p:spPr>
            <a:xfrm>
              <a:off x="5614225" y="4568850"/>
              <a:ext cx="112325" cy="119250"/>
            </a:xfrm>
            <a:custGeom>
              <a:avLst/>
              <a:gdLst/>
              <a:ahLst/>
              <a:cxnLst/>
              <a:rect l="l" t="t" r="r" b="b"/>
              <a:pathLst>
                <a:path w="4493" h="4770" extrusionOk="0">
                  <a:moveTo>
                    <a:pt x="1442" y="0"/>
                  </a:moveTo>
                  <a:lnTo>
                    <a:pt x="1" y="1220"/>
                  </a:lnTo>
                  <a:lnTo>
                    <a:pt x="2995" y="4769"/>
                  </a:lnTo>
                  <a:lnTo>
                    <a:pt x="4492" y="3549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7"/>
            <p:cNvSpPr/>
            <p:nvPr/>
          </p:nvSpPr>
          <p:spPr>
            <a:xfrm>
              <a:off x="2325975" y="4706100"/>
              <a:ext cx="84600" cy="101225"/>
            </a:xfrm>
            <a:custGeom>
              <a:avLst/>
              <a:gdLst/>
              <a:ahLst/>
              <a:cxnLst/>
              <a:rect l="l" t="t" r="r" b="b"/>
              <a:pathLst>
                <a:path w="3384" h="4049" extrusionOk="0">
                  <a:moveTo>
                    <a:pt x="1498" y="0"/>
                  </a:moveTo>
                  <a:lnTo>
                    <a:pt x="1" y="3383"/>
                  </a:lnTo>
                  <a:lnTo>
                    <a:pt x="1775" y="4048"/>
                  </a:lnTo>
                  <a:lnTo>
                    <a:pt x="3383" y="444"/>
                  </a:lnTo>
                  <a:lnTo>
                    <a:pt x="14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7"/>
            <p:cNvSpPr/>
            <p:nvPr/>
          </p:nvSpPr>
          <p:spPr>
            <a:xfrm>
              <a:off x="2427175" y="4731050"/>
              <a:ext cx="94300" cy="115075"/>
            </a:xfrm>
            <a:custGeom>
              <a:avLst/>
              <a:gdLst/>
              <a:ahLst/>
              <a:cxnLst/>
              <a:rect l="l" t="t" r="r" b="b"/>
              <a:pathLst>
                <a:path w="3772" h="4603" extrusionOk="0">
                  <a:moveTo>
                    <a:pt x="1830" y="0"/>
                  </a:moveTo>
                  <a:lnTo>
                    <a:pt x="0" y="3882"/>
                  </a:lnTo>
                  <a:lnTo>
                    <a:pt x="1886" y="4603"/>
                  </a:lnTo>
                  <a:lnTo>
                    <a:pt x="3771" y="499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" name="Google Shape;1100;p37"/>
          <p:cNvGrpSpPr/>
          <p:nvPr/>
        </p:nvGrpSpPr>
        <p:grpSpPr>
          <a:xfrm>
            <a:off x="7693601" y="3805139"/>
            <a:ext cx="814498" cy="1002016"/>
            <a:chOff x="6671950" y="4370550"/>
            <a:chExt cx="506025" cy="622525"/>
          </a:xfrm>
        </p:grpSpPr>
        <p:sp>
          <p:nvSpPr>
            <p:cNvPr id="1101" name="Google Shape;1101;p37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7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7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7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7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7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7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7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7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7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7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7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7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7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7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7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7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7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7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37"/>
          <p:cNvGrpSpPr/>
          <p:nvPr/>
        </p:nvGrpSpPr>
        <p:grpSpPr>
          <a:xfrm flipH="1">
            <a:off x="5424225" y="3159500"/>
            <a:ext cx="1008375" cy="1647662"/>
            <a:chOff x="3033850" y="2143525"/>
            <a:chExt cx="1008375" cy="1647662"/>
          </a:xfrm>
        </p:grpSpPr>
        <p:sp>
          <p:nvSpPr>
            <p:cNvPr id="1121" name="Google Shape;1121;p37"/>
            <p:cNvSpPr/>
            <p:nvPr/>
          </p:nvSpPr>
          <p:spPr>
            <a:xfrm>
              <a:off x="3668841" y="2143525"/>
              <a:ext cx="108248" cy="178752"/>
            </a:xfrm>
            <a:custGeom>
              <a:avLst/>
              <a:gdLst/>
              <a:ahLst/>
              <a:cxnLst/>
              <a:rect l="l" t="t" r="r" b="b"/>
              <a:pathLst>
                <a:path w="1411" h="2330" extrusionOk="0">
                  <a:moveTo>
                    <a:pt x="1130" y="1"/>
                  </a:moveTo>
                  <a:cubicBezTo>
                    <a:pt x="254" y="1"/>
                    <a:pt x="0" y="2330"/>
                    <a:pt x="0" y="2330"/>
                  </a:cubicBezTo>
                  <a:lnTo>
                    <a:pt x="1410" y="1693"/>
                  </a:lnTo>
                  <a:cubicBezTo>
                    <a:pt x="1410" y="1693"/>
                    <a:pt x="1274" y="1011"/>
                    <a:pt x="1228" y="10"/>
                  </a:cubicBezTo>
                  <a:cubicBezTo>
                    <a:pt x="1195" y="4"/>
                    <a:pt x="1162" y="1"/>
                    <a:pt x="1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7"/>
            <p:cNvSpPr/>
            <p:nvPr/>
          </p:nvSpPr>
          <p:spPr>
            <a:xfrm>
              <a:off x="3606009" y="2207124"/>
              <a:ext cx="436216" cy="419721"/>
            </a:xfrm>
            <a:custGeom>
              <a:avLst/>
              <a:gdLst/>
              <a:ahLst/>
              <a:cxnLst/>
              <a:rect l="l" t="t" r="r" b="b"/>
              <a:pathLst>
                <a:path w="5686" h="5471" extrusionOk="0">
                  <a:moveTo>
                    <a:pt x="2639" y="0"/>
                  </a:moveTo>
                  <a:cubicBezTo>
                    <a:pt x="728" y="0"/>
                    <a:pt x="456" y="2501"/>
                    <a:pt x="228" y="4002"/>
                  </a:cubicBezTo>
                  <a:cubicBezTo>
                    <a:pt x="183" y="4275"/>
                    <a:pt x="183" y="4684"/>
                    <a:pt x="1" y="5139"/>
                  </a:cubicBezTo>
                  <a:cubicBezTo>
                    <a:pt x="501" y="5230"/>
                    <a:pt x="1365" y="5458"/>
                    <a:pt x="2184" y="5458"/>
                  </a:cubicBezTo>
                  <a:cubicBezTo>
                    <a:pt x="2331" y="5466"/>
                    <a:pt x="2481" y="5470"/>
                    <a:pt x="2629" y="5470"/>
                  </a:cubicBezTo>
                  <a:cubicBezTo>
                    <a:pt x="3258" y="5470"/>
                    <a:pt x="3871" y="5403"/>
                    <a:pt x="4276" y="5367"/>
                  </a:cubicBezTo>
                  <a:cubicBezTo>
                    <a:pt x="4139" y="5048"/>
                    <a:pt x="4003" y="4821"/>
                    <a:pt x="4003" y="4503"/>
                  </a:cubicBezTo>
                  <a:cubicBezTo>
                    <a:pt x="3912" y="3911"/>
                    <a:pt x="5049" y="3502"/>
                    <a:pt x="5367" y="3275"/>
                  </a:cubicBezTo>
                  <a:cubicBezTo>
                    <a:pt x="5640" y="3047"/>
                    <a:pt x="5686" y="2229"/>
                    <a:pt x="5686" y="2229"/>
                  </a:cubicBezTo>
                  <a:cubicBezTo>
                    <a:pt x="5686" y="2229"/>
                    <a:pt x="4958" y="2183"/>
                    <a:pt x="4594" y="1273"/>
                  </a:cubicBezTo>
                  <a:cubicBezTo>
                    <a:pt x="4276" y="364"/>
                    <a:pt x="3685" y="0"/>
                    <a:pt x="2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7"/>
            <p:cNvSpPr/>
            <p:nvPr/>
          </p:nvSpPr>
          <p:spPr>
            <a:xfrm>
              <a:off x="3114097" y="2789794"/>
              <a:ext cx="896751" cy="1001394"/>
            </a:xfrm>
            <a:custGeom>
              <a:avLst/>
              <a:gdLst/>
              <a:ahLst/>
              <a:cxnLst/>
              <a:rect l="l" t="t" r="r" b="b"/>
              <a:pathLst>
                <a:path w="11689" h="13053" extrusionOk="0">
                  <a:moveTo>
                    <a:pt x="5367" y="0"/>
                  </a:moveTo>
                  <a:cubicBezTo>
                    <a:pt x="5230" y="319"/>
                    <a:pt x="5048" y="637"/>
                    <a:pt x="4775" y="728"/>
                  </a:cubicBezTo>
                  <a:cubicBezTo>
                    <a:pt x="3366" y="1365"/>
                    <a:pt x="2092" y="1456"/>
                    <a:pt x="1183" y="5685"/>
                  </a:cubicBezTo>
                  <a:cubicBezTo>
                    <a:pt x="1001" y="6458"/>
                    <a:pt x="0" y="7050"/>
                    <a:pt x="91" y="9278"/>
                  </a:cubicBezTo>
                  <a:cubicBezTo>
                    <a:pt x="137" y="10642"/>
                    <a:pt x="137" y="13053"/>
                    <a:pt x="137" y="13053"/>
                  </a:cubicBezTo>
                  <a:lnTo>
                    <a:pt x="11416" y="13053"/>
                  </a:lnTo>
                  <a:cubicBezTo>
                    <a:pt x="11416" y="13053"/>
                    <a:pt x="11688" y="12598"/>
                    <a:pt x="11416" y="12052"/>
                  </a:cubicBezTo>
                  <a:cubicBezTo>
                    <a:pt x="11279" y="11757"/>
                    <a:pt x="10995" y="11711"/>
                    <a:pt x="10722" y="11711"/>
                  </a:cubicBezTo>
                  <a:cubicBezTo>
                    <a:pt x="10601" y="11711"/>
                    <a:pt x="10482" y="11720"/>
                    <a:pt x="10379" y="11720"/>
                  </a:cubicBezTo>
                  <a:cubicBezTo>
                    <a:pt x="10250" y="11720"/>
                    <a:pt x="10147" y="11706"/>
                    <a:pt x="10097" y="11643"/>
                  </a:cubicBezTo>
                  <a:cubicBezTo>
                    <a:pt x="9824" y="11325"/>
                    <a:pt x="9869" y="10779"/>
                    <a:pt x="10006" y="9414"/>
                  </a:cubicBezTo>
                  <a:cubicBezTo>
                    <a:pt x="10097" y="8005"/>
                    <a:pt x="10188" y="4048"/>
                    <a:pt x="10415" y="3502"/>
                  </a:cubicBezTo>
                  <a:cubicBezTo>
                    <a:pt x="10506" y="3275"/>
                    <a:pt x="10688" y="2956"/>
                    <a:pt x="10915" y="2456"/>
                  </a:cubicBezTo>
                  <a:cubicBezTo>
                    <a:pt x="10415" y="2456"/>
                    <a:pt x="10188" y="1319"/>
                    <a:pt x="10551" y="546"/>
                  </a:cubicBezTo>
                  <a:lnTo>
                    <a:pt x="10551" y="500"/>
                  </a:lnTo>
                  <a:cubicBezTo>
                    <a:pt x="10006" y="546"/>
                    <a:pt x="9369" y="637"/>
                    <a:pt x="8687" y="637"/>
                  </a:cubicBezTo>
                  <a:cubicBezTo>
                    <a:pt x="7140" y="637"/>
                    <a:pt x="5958" y="228"/>
                    <a:pt x="5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3888637" y="2828152"/>
              <a:ext cx="62908" cy="150136"/>
            </a:xfrm>
            <a:custGeom>
              <a:avLst/>
              <a:gdLst/>
              <a:ahLst/>
              <a:cxnLst/>
              <a:rect l="l" t="t" r="r" b="b"/>
              <a:pathLst>
                <a:path w="820" h="1957" extrusionOk="0">
                  <a:moveTo>
                    <a:pt x="410" y="0"/>
                  </a:moveTo>
                  <a:lnTo>
                    <a:pt x="410" y="46"/>
                  </a:lnTo>
                  <a:cubicBezTo>
                    <a:pt x="1" y="819"/>
                    <a:pt x="228" y="1956"/>
                    <a:pt x="728" y="1956"/>
                  </a:cubicBezTo>
                  <a:cubicBezTo>
                    <a:pt x="728" y="1865"/>
                    <a:pt x="819" y="1820"/>
                    <a:pt x="819" y="1774"/>
                  </a:cubicBezTo>
                  <a:cubicBezTo>
                    <a:pt x="455" y="1547"/>
                    <a:pt x="364" y="637"/>
                    <a:pt x="63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7"/>
            <p:cNvSpPr/>
            <p:nvPr/>
          </p:nvSpPr>
          <p:spPr>
            <a:xfrm>
              <a:off x="3916562" y="2824623"/>
              <a:ext cx="55927" cy="139703"/>
            </a:xfrm>
            <a:custGeom>
              <a:avLst/>
              <a:gdLst/>
              <a:ahLst/>
              <a:cxnLst/>
              <a:rect l="l" t="t" r="r" b="b"/>
              <a:pathLst>
                <a:path w="729" h="1821" extrusionOk="0">
                  <a:moveTo>
                    <a:pt x="728" y="1"/>
                  </a:moveTo>
                  <a:lnTo>
                    <a:pt x="728" y="1"/>
                  </a:lnTo>
                  <a:cubicBezTo>
                    <a:pt x="592" y="46"/>
                    <a:pt x="455" y="46"/>
                    <a:pt x="273" y="46"/>
                  </a:cubicBezTo>
                  <a:cubicBezTo>
                    <a:pt x="0" y="683"/>
                    <a:pt x="91" y="1547"/>
                    <a:pt x="455" y="1820"/>
                  </a:cubicBezTo>
                  <a:cubicBezTo>
                    <a:pt x="637" y="1320"/>
                    <a:pt x="728" y="729"/>
                    <a:pt x="72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7"/>
            <p:cNvSpPr/>
            <p:nvPr/>
          </p:nvSpPr>
          <p:spPr>
            <a:xfrm>
              <a:off x="3553688" y="2685074"/>
              <a:ext cx="415272" cy="78175"/>
            </a:xfrm>
            <a:custGeom>
              <a:avLst/>
              <a:gdLst/>
              <a:ahLst/>
              <a:cxnLst/>
              <a:rect l="l" t="t" r="r" b="b"/>
              <a:pathLst>
                <a:path w="5413" h="1019" extrusionOk="0">
                  <a:moveTo>
                    <a:pt x="273" y="1"/>
                  </a:moveTo>
                  <a:cubicBezTo>
                    <a:pt x="228" y="46"/>
                    <a:pt x="228" y="137"/>
                    <a:pt x="182" y="228"/>
                  </a:cubicBezTo>
                  <a:lnTo>
                    <a:pt x="1" y="547"/>
                  </a:lnTo>
                  <a:cubicBezTo>
                    <a:pt x="1085" y="856"/>
                    <a:pt x="2148" y="1018"/>
                    <a:pt x="3434" y="1018"/>
                  </a:cubicBezTo>
                  <a:cubicBezTo>
                    <a:pt x="4036" y="1018"/>
                    <a:pt x="4688" y="983"/>
                    <a:pt x="5413" y="910"/>
                  </a:cubicBezTo>
                  <a:cubicBezTo>
                    <a:pt x="5367" y="683"/>
                    <a:pt x="5367" y="456"/>
                    <a:pt x="5276" y="274"/>
                  </a:cubicBezTo>
                  <a:cubicBezTo>
                    <a:pt x="4594" y="319"/>
                    <a:pt x="3639" y="410"/>
                    <a:pt x="2911" y="410"/>
                  </a:cubicBezTo>
                  <a:cubicBezTo>
                    <a:pt x="1820" y="410"/>
                    <a:pt x="956" y="183"/>
                    <a:pt x="27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7"/>
            <p:cNvSpPr/>
            <p:nvPr/>
          </p:nvSpPr>
          <p:spPr>
            <a:xfrm>
              <a:off x="3592047" y="2601375"/>
              <a:ext cx="359498" cy="72575"/>
            </a:xfrm>
            <a:custGeom>
              <a:avLst/>
              <a:gdLst/>
              <a:ahLst/>
              <a:cxnLst/>
              <a:rect l="l" t="t" r="r" b="b"/>
              <a:pathLst>
                <a:path w="4686" h="946" extrusionOk="0">
                  <a:moveTo>
                    <a:pt x="228" y="0"/>
                  </a:moveTo>
                  <a:cubicBezTo>
                    <a:pt x="183" y="182"/>
                    <a:pt x="137" y="410"/>
                    <a:pt x="1" y="637"/>
                  </a:cubicBezTo>
                  <a:cubicBezTo>
                    <a:pt x="850" y="835"/>
                    <a:pt x="1735" y="945"/>
                    <a:pt x="2731" y="945"/>
                  </a:cubicBezTo>
                  <a:cubicBezTo>
                    <a:pt x="3336" y="945"/>
                    <a:pt x="3981" y="905"/>
                    <a:pt x="4685" y="819"/>
                  </a:cubicBezTo>
                  <a:cubicBezTo>
                    <a:pt x="4640" y="592"/>
                    <a:pt x="4503" y="410"/>
                    <a:pt x="4458" y="228"/>
                  </a:cubicBezTo>
                  <a:cubicBezTo>
                    <a:pt x="3958" y="273"/>
                    <a:pt x="3139" y="364"/>
                    <a:pt x="2411" y="364"/>
                  </a:cubicBezTo>
                  <a:cubicBezTo>
                    <a:pt x="1593" y="364"/>
                    <a:pt x="774" y="182"/>
                    <a:pt x="2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7"/>
            <p:cNvSpPr/>
            <p:nvPr/>
          </p:nvSpPr>
          <p:spPr>
            <a:xfrm>
              <a:off x="3522310" y="2761869"/>
              <a:ext cx="450178" cy="76794"/>
            </a:xfrm>
            <a:custGeom>
              <a:avLst/>
              <a:gdLst/>
              <a:ahLst/>
              <a:cxnLst/>
              <a:rect l="l" t="t" r="r" b="b"/>
              <a:pathLst>
                <a:path w="5868" h="1001" extrusionOk="0">
                  <a:moveTo>
                    <a:pt x="182" y="0"/>
                  </a:moveTo>
                  <a:lnTo>
                    <a:pt x="0" y="364"/>
                  </a:lnTo>
                  <a:cubicBezTo>
                    <a:pt x="591" y="592"/>
                    <a:pt x="1774" y="1001"/>
                    <a:pt x="3320" y="1001"/>
                  </a:cubicBezTo>
                  <a:cubicBezTo>
                    <a:pt x="4321" y="1001"/>
                    <a:pt x="5230" y="910"/>
                    <a:pt x="5867" y="819"/>
                  </a:cubicBezTo>
                  <a:lnTo>
                    <a:pt x="5867" y="410"/>
                  </a:lnTo>
                  <a:cubicBezTo>
                    <a:pt x="5139" y="546"/>
                    <a:pt x="4093" y="592"/>
                    <a:pt x="3320" y="592"/>
                  </a:cubicBezTo>
                  <a:cubicBezTo>
                    <a:pt x="1956" y="592"/>
                    <a:pt x="819" y="182"/>
                    <a:pt x="18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7"/>
            <p:cNvSpPr/>
            <p:nvPr/>
          </p:nvSpPr>
          <p:spPr>
            <a:xfrm>
              <a:off x="3536273" y="2733943"/>
              <a:ext cx="436216" cy="69890"/>
            </a:xfrm>
            <a:custGeom>
              <a:avLst/>
              <a:gdLst/>
              <a:ahLst/>
              <a:cxnLst/>
              <a:rect l="l" t="t" r="r" b="b"/>
              <a:pathLst>
                <a:path w="5686" h="911" extrusionOk="0">
                  <a:moveTo>
                    <a:pt x="228" y="1"/>
                  </a:moveTo>
                  <a:cubicBezTo>
                    <a:pt x="182" y="137"/>
                    <a:pt x="46" y="273"/>
                    <a:pt x="0" y="364"/>
                  </a:cubicBezTo>
                  <a:cubicBezTo>
                    <a:pt x="637" y="546"/>
                    <a:pt x="1728" y="910"/>
                    <a:pt x="3138" y="910"/>
                  </a:cubicBezTo>
                  <a:cubicBezTo>
                    <a:pt x="3911" y="910"/>
                    <a:pt x="4957" y="819"/>
                    <a:pt x="5685" y="728"/>
                  </a:cubicBezTo>
                  <a:lnTo>
                    <a:pt x="5685" y="501"/>
                  </a:lnTo>
                  <a:cubicBezTo>
                    <a:pt x="5685" y="455"/>
                    <a:pt x="5640" y="319"/>
                    <a:pt x="5640" y="273"/>
                  </a:cubicBezTo>
                  <a:cubicBezTo>
                    <a:pt x="4774" y="360"/>
                    <a:pt x="4015" y="407"/>
                    <a:pt x="3317" y="407"/>
                  </a:cubicBezTo>
                  <a:cubicBezTo>
                    <a:pt x="2182" y="407"/>
                    <a:pt x="1214" y="282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7"/>
            <p:cNvSpPr/>
            <p:nvPr/>
          </p:nvSpPr>
          <p:spPr>
            <a:xfrm>
              <a:off x="3574632" y="2650168"/>
              <a:ext cx="383894" cy="66437"/>
            </a:xfrm>
            <a:custGeom>
              <a:avLst/>
              <a:gdLst/>
              <a:ahLst/>
              <a:cxnLst/>
              <a:rect l="l" t="t" r="r" b="b"/>
              <a:pathLst>
                <a:path w="5004" h="866" extrusionOk="0">
                  <a:moveTo>
                    <a:pt x="228" y="1"/>
                  </a:moveTo>
                  <a:cubicBezTo>
                    <a:pt x="182" y="92"/>
                    <a:pt x="137" y="274"/>
                    <a:pt x="0" y="456"/>
                  </a:cubicBezTo>
                  <a:cubicBezTo>
                    <a:pt x="637" y="638"/>
                    <a:pt x="1547" y="865"/>
                    <a:pt x="2638" y="865"/>
                  </a:cubicBezTo>
                  <a:cubicBezTo>
                    <a:pt x="3366" y="865"/>
                    <a:pt x="4321" y="774"/>
                    <a:pt x="5003" y="683"/>
                  </a:cubicBezTo>
                  <a:cubicBezTo>
                    <a:pt x="4958" y="501"/>
                    <a:pt x="4912" y="319"/>
                    <a:pt x="4912" y="183"/>
                  </a:cubicBezTo>
                  <a:cubicBezTo>
                    <a:pt x="4243" y="232"/>
                    <a:pt x="3627" y="257"/>
                    <a:pt x="3048" y="257"/>
                  </a:cubicBezTo>
                  <a:cubicBezTo>
                    <a:pt x="2015" y="257"/>
                    <a:pt x="1103" y="176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7"/>
            <p:cNvSpPr/>
            <p:nvPr/>
          </p:nvSpPr>
          <p:spPr>
            <a:xfrm>
              <a:off x="3853730" y="2308238"/>
              <a:ext cx="87305" cy="59916"/>
            </a:xfrm>
            <a:custGeom>
              <a:avLst/>
              <a:gdLst/>
              <a:ahLst/>
              <a:cxnLst/>
              <a:rect l="l" t="t" r="r" b="b"/>
              <a:pathLst>
                <a:path w="1138" h="781" extrusionOk="0">
                  <a:moveTo>
                    <a:pt x="592" y="1"/>
                  </a:moveTo>
                  <a:cubicBezTo>
                    <a:pt x="228" y="1"/>
                    <a:pt x="1" y="547"/>
                    <a:pt x="1" y="547"/>
                  </a:cubicBezTo>
                  <a:cubicBezTo>
                    <a:pt x="1" y="547"/>
                    <a:pt x="274" y="683"/>
                    <a:pt x="592" y="774"/>
                  </a:cubicBezTo>
                  <a:cubicBezTo>
                    <a:pt x="617" y="778"/>
                    <a:pt x="642" y="780"/>
                    <a:pt x="666" y="780"/>
                  </a:cubicBezTo>
                  <a:cubicBezTo>
                    <a:pt x="912" y="780"/>
                    <a:pt x="1138" y="592"/>
                    <a:pt x="1138" y="592"/>
                  </a:cubicBezTo>
                  <a:cubicBezTo>
                    <a:pt x="1138" y="592"/>
                    <a:pt x="1047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3033850" y="3686468"/>
              <a:ext cx="861844" cy="101267"/>
            </a:xfrm>
            <a:custGeom>
              <a:avLst/>
              <a:gdLst/>
              <a:ahLst/>
              <a:cxnLst/>
              <a:rect l="l" t="t" r="r" b="b"/>
              <a:pathLst>
                <a:path w="11234" h="1320" extrusionOk="0">
                  <a:moveTo>
                    <a:pt x="1137" y="0"/>
                  </a:moveTo>
                  <a:cubicBezTo>
                    <a:pt x="0" y="0"/>
                    <a:pt x="182" y="1319"/>
                    <a:pt x="1137" y="1319"/>
                  </a:cubicBezTo>
                  <a:lnTo>
                    <a:pt x="10006" y="1319"/>
                  </a:lnTo>
                  <a:cubicBezTo>
                    <a:pt x="11052" y="1319"/>
                    <a:pt x="11234" y="0"/>
                    <a:pt x="10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3745558" y="2144293"/>
              <a:ext cx="28002" cy="80323"/>
            </a:xfrm>
            <a:custGeom>
              <a:avLst/>
              <a:gdLst/>
              <a:ahLst/>
              <a:cxnLst/>
              <a:rect l="l" t="t" r="r" b="b"/>
              <a:pathLst>
                <a:path w="365" h="1047" extrusionOk="0">
                  <a:moveTo>
                    <a:pt x="228" y="0"/>
                  </a:moveTo>
                  <a:cubicBezTo>
                    <a:pt x="1" y="0"/>
                    <a:pt x="137" y="1046"/>
                    <a:pt x="137" y="1046"/>
                  </a:cubicBezTo>
                  <a:lnTo>
                    <a:pt x="365" y="1001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3389743" y="3212277"/>
              <a:ext cx="184966" cy="470739"/>
            </a:xfrm>
            <a:custGeom>
              <a:avLst/>
              <a:gdLst/>
              <a:ahLst/>
              <a:cxnLst/>
              <a:rect l="l" t="t" r="r" b="b"/>
              <a:pathLst>
                <a:path w="2411" h="6136" extrusionOk="0">
                  <a:moveTo>
                    <a:pt x="799" y="1"/>
                  </a:moveTo>
                  <a:cubicBezTo>
                    <a:pt x="355" y="1"/>
                    <a:pt x="0" y="178"/>
                    <a:pt x="0" y="178"/>
                  </a:cubicBezTo>
                  <a:cubicBezTo>
                    <a:pt x="0" y="178"/>
                    <a:pt x="161" y="146"/>
                    <a:pt x="392" y="146"/>
                  </a:cubicBezTo>
                  <a:cubicBezTo>
                    <a:pt x="710" y="146"/>
                    <a:pt x="1159" y="207"/>
                    <a:pt x="1501" y="497"/>
                  </a:cubicBezTo>
                  <a:cubicBezTo>
                    <a:pt x="1956" y="860"/>
                    <a:pt x="2183" y="1588"/>
                    <a:pt x="2138" y="2680"/>
                  </a:cubicBezTo>
                  <a:cubicBezTo>
                    <a:pt x="2047" y="4726"/>
                    <a:pt x="1774" y="5681"/>
                    <a:pt x="1683" y="6136"/>
                  </a:cubicBezTo>
                  <a:lnTo>
                    <a:pt x="1956" y="6136"/>
                  </a:lnTo>
                  <a:cubicBezTo>
                    <a:pt x="2138" y="5636"/>
                    <a:pt x="2319" y="4635"/>
                    <a:pt x="2410" y="2725"/>
                  </a:cubicBezTo>
                  <a:cubicBezTo>
                    <a:pt x="2410" y="1543"/>
                    <a:pt x="2183" y="724"/>
                    <a:pt x="1637" y="269"/>
                  </a:cubicBezTo>
                  <a:cubicBezTo>
                    <a:pt x="1364" y="64"/>
                    <a:pt x="1066" y="1"/>
                    <a:pt x="7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3661860" y="3065440"/>
              <a:ext cx="76794" cy="617576"/>
            </a:xfrm>
            <a:custGeom>
              <a:avLst/>
              <a:gdLst/>
              <a:ahLst/>
              <a:cxnLst/>
              <a:rect l="l" t="t" r="r" b="b"/>
              <a:pathLst>
                <a:path w="1001" h="8050" extrusionOk="0">
                  <a:moveTo>
                    <a:pt x="0" y="0"/>
                  </a:moveTo>
                  <a:cubicBezTo>
                    <a:pt x="1" y="0"/>
                    <a:pt x="546" y="1501"/>
                    <a:pt x="637" y="3320"/>
                  </a:cubicBezTo>
                  <a:cubicBezTo>
                    <a:pt x="683" y="3866"/>
                    <a:pt x="683" y="4775"/>
                    <a:pt x="683" y="5594"/>
                  </a:cubicBezTo>
                  <a:cubicBezTo>
                    <a:pt x="683" y="6595"/>
                    <a:pt x="683" y="7504"/>
                    <a:pt x="774" y="8050"/>
                  </a:cubicBezTo>
                  <a:lnTo>
                    <a:pt x="1001" y="8050"/>
                  </a:lnTo>
                  <a:cubicBezTo>
                    <a:pt x="910" y="7550"/>
                    <a:pt x="910" y="6595"/>
                    <a:pt x="910" y="5685"/>
                  </a:cubicBezTo>
                  <a:cubicBezTo>
                    <a:pt x="910" y="4821"/>
                    <a:pt x="910" y="3911"/>
                    <a:pt x="865" y="3275"/>
                  </a:cubicBezTo>
                  <a:cubicBezTo>
                    <a:pt x="774" y="1456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48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HIEROGLYPHICS</a:t>
            </a:r>
            <a:endParaRPr/>
          </a:p>
        </p:txBody>
      </p:sp>
      <p:grpSp>
        <p:nvGrpSpPr>
          <p:cNvPr id="1578" name="Google Shape;1578;p48"/>
          <p:cNvGrpSpPr/>
          <p:nvPr/>
        </p:nvGrpSpPr>
        <p:grpSpPr>
          <a:xfrm>
            <a:off x="796450" y="764688"/>
            <a:ext cx="1111825" cy="170525"/>
            <a:chOff x="1893450" y="398925"/>
            <a:chExt cx="1111825" cy="170525"/>
          </a:xfrm>
        </p:grpSpPr>
        <p:sp>
          <p:nvSpPr>
            <p:cNvPr id="1579" name="Google Shape;1579;p48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48"/>
          <p:cNvGrpSpPr/>
          <p:nvPr/>
        </p:nvGrpSpPr>
        <p:grpSpPr>
          <a:xfrm flipH="1">
            <a:off x="7235775" y="764700"/>
            <a:ext cx="1111825" cy="170525"/>
            <a:chOff x="1893450" y="398925"/>
            <a:chExt cx="1111825" cy="170525"/>
          </a:xfrm>
        </p:grpSpPr>
        <p:sp>
          <p:nvSpPr>
            <p:cNvPr id="1584" name="Google Shape;1584;p48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8" name="Google Shape;1588;p48"/>
          <p:cNvSpPr/>
          <p:nvPr/>
        </p:nvSpPr>
        <p:spPr>
          <a:xfrm>
            <a:off x="7245125" y="3565600"/>
            <a:ext cx="2647090" cy="1241336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9" name="Google Shape;1589;p48"/>
          <p:cNvGrpSpPr/>
          <p:nvPr/>
        </p:nvGrpSpPr>
        <p:grpSpPr>
          <a:xfrm>
            <a:off x="623993" y="2245238"/>
            <a:ext cx="1437659" cy="2561746"/>
            <a:chOff x="760875" y="3379425"/>
            <a:chExt cx="887225" cy="1580934"/>
          </a:xfrm>
        </p:grpSpPr>
        <p:sp>
          <p:nvSpPr>
            <p:cNvPr id="1590" name="Google Shape;1590;p48"/>
            <p:cNvSpPr/>
            <p:nvPr/>
          </p:nvSpPr>
          <p:spPr>
            <a:xfrm>
              <a:off x="1248825" y="3527750"/>
              <a:ext cx="317500" cy="350750"/>
            </a:xfrm>
            <a:custGeom>
              <a:avLst/>
              <a:gdLst/>
              <a:ahLst/>
              <a:cxnLst/>
              <a:rect l="l" t="t" r="r" b="b"/>
              <a:pathLst>
                <a:path w="12700" h="14030" extrusionOk="0">
                  <a:moveTo>
                    <a:pt x="8263" y="1"/>
                  </a:moveTo>
                  <a:lnTo>
                    <a:pt x="8263" y="1"/>
                  </a:lnTo>
                  <a:cubicBezTo>
                    <a:pt x="8319" y="278"/>
                    <a:pt x="8319" y="722"/>
                    <a:pt x="8208" y="2274"/>
                  </a:cubicBezTo>
                  <a:cubicBezTo>
                    <a:pt x="7598" y="1442"/>
                    <a:pt x="6655" y="444"/>
                    <a:pt x="6655" y="444"/>
                  </a:cubicBezTo>
                  <a:cubicBezTo>
                    <a:pt x="6655" y="444"/>
                    <a:pt x="5213" y="943"/>
                    <a:pt x="3494" y="2773"/>
                  </a:cubicBezTo>
                  <a:cubicBezTo>
                    <a:pt x="1831" y="4548"/>
                    <a:pt x="278" y="9594"/>
                    <a:pt x="223" y="9760"/>
                  </a:cubicBezTo>
                  <a:lnTo>
                    <a:pt x="1" y="14030"/>
                  </a:lnTo>
                  <a:cubicBezTo>
                    <a:pt x="1" y="14030"/>
                    <a:pt x="3494" y="7376"/>
                    <a:pt x="4936" y="6156"/>
                  </a:cubicBezTo>
                  <a:cubicBezTo>
                    <a:pt x="9095" y="2551"/>
                    <a:pt x="12699" y="2441"/>
                    <a:pt x="12699" y="2441"/>
                  </a:cubicBezTo>
                  <a:cubicBezTo>
                    <a:pt x="12699" y="2441"/>
                    <a:pt x="11923" y="1553"/>
                    <a:pt x="10869" y="999"/>
                  </a:cubicBezTo>
                  <a:cubicBezTo>
                    <a:pt x="9871" y="444"/>
                    <a:pt x="8818" y="112"/>
                    <a:pt x="8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841275" y="3527750"/>
              <a:ext cx="317475" cy="350750"/>
            </a:xfrm>
            <a:custGeom>
              <a:avLst/>
              <a:gdLst/>
              <a:ahLst/>
              <a:cxnLst/>
              <a:rect l="l" t="t" r="r" b="b"/>
              <a:pathLst>
                <a:path w="12699" h="14030" extrusionOk="0">
                  <a:moveTo>
                    <a:pt x="4492" y="1"/>
                  </a:moveTo>
                  <a:lnTo>
                    <a:pt x="4492" y="1"/>
                  </a:lnTo>
                  <a:cubicBezTo>
                    <a:pt x="3937" y="112"/>
                    <a:pt x="2884" y="444"/>
                    <a:pt x="1830" y="999"/>
                  </a:cubicBezTo>
                  <a:cubicBezTo>
                    <a:pt x="777" y="1553"/>
                    <a:pt x="0" y="2441"/>
                    <a:pt x="0" y="2441"/>
                  </a:cubicBezTo>
                  <a:cubicBezTo>
                    <a:pt x="0" y="2441"/>
                    <a:pt x="3605" y="2551"/>
                    <a:pt x="7763" y="6156"/>
                  </a:cubicBezTo>
                  <a:cubicBezTo>
                    <a:pt x="9261" y="7376"/>
                    <a:pt x="12699" y="14030"/>
                    <a:pt x="12699" y="14030"/>
                  </a:cubicBezTo>
                  <a:lnTo>
                    <a:pt x="12588" y="9760"/>
                  </a:lnTo>
                  <a:cubicBezTo>
                    <a:pt x="12532" y="9594"/>
                    <a:pt x="12421" y="5435"/>
                    <a:pt x="9815" y="2829"/>
                  </a:cubicBezTo>
                  <a:cubicBezTo>
                    <a:pt x="8096" y="1110"/>
                    <a:pt x="6045" y="444"/>
                    <a:pt x="6045" y="444"/>
                  </a:cubicBezTo>
                  <a:cubicBezTo>
                    <a:pt x="6045" y="444"/>
                    <a:pt x="5157" y="1442"/>
                    <a:pt x="4547" y="2274"/>
                  </a:cubicBezTo>
                  <a:cubicBezTo>
                    <a:pt x="4381" y="722"/>
                    <a:pt x="4381" y="278"/>
                    <a:pt x="4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1172598" y="3874325"/>
              <a:ext cx="59631" cy="1086034"/>
            </a:xfrm>
            <a:custGeom>
              <a:avLst/>
              <a:gdLst/>
              <a:ahLst/>
              <a:cxnLst/>
              <a:rect l="l" t="t" r="r" b="b"/>
              <a:pathLst>
                <a:path w="2385" h="44085" extrusionOk="0">
                  <a:moveTo>
                    <a:pt x="0" y="0"/>
                  </a:moveTo>
                  <a:lnTo>
                    <a:pt x="0" y="44084"/>
                  </a:lnTo>
                  <a:lnTo>
                    <a:pt x="2385" y="44084"/>
                  </a:lnTo>
                  <a:lnTo>
                    <a:pt x="23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1211401" y="3874325"/>
              <a:ext cx="20829" cy="1086034"/>
            </a:xfrm>
            <a:custGeom>
              <a:avLst/>
              <a:gdLst/>
              <a:ahLst/>
              <a:cxnLst/>
              <a:rect l="l" t="t" r="r" b="b"/>
              <a:pathLst>
                <a:path w="833" h="44085" extrusionOk="0">
                  <a:moveTo>
                    <a:pt x="1" y="0"/>
                  </a:moveTo>
                  <a:lnTo>
                    <a:pt x="1" y="44084"/>
                  </a:lnTo>
                  <a:lnTo>
                    <a:pt x="833" y="44084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1218350" y="3755600"/>
              <a:ext cx="429750" cy="239350"/>
            </a:xfrm>
            <a:custGeom>
              <a:avLst/>
              <a:gdLst/>
              <a:ahLst/>
              <a:cxnLst/>
              <a:rect l="l" t="t" r="r" b="b"/>
              <a:pathLst>
                <a:path w="17190" h="9574" extrusionOk="0">
                  <a:moveTo>
                    <a:pt x="9180" y="1"/>
                  </a:moveTo>
                  <a:cubicBezTo>
                    <a:pt x="8425" y="1"/>
                    <a:pt x="7474" y="77"/>
                    <a:pt x="6599" y="369"/>
                  </a:cubicBezTo>
                  <a:cubicBezTo>
                    <a:pt x="5822" y="591"/>
                    <a:pt x="1941" y="2587"/>
                    <a:pt x="943" y="4860"/>
                  </a:cubicBezTo>
                  <a:cubicBezTo>
                    <a:pt x="0" y="7245"/>
                    <a:pt x="55" y="9574"/>
                    <a:pt x="55" y="9574"/>
                  </a:cubicBezTo>
                  <a:cubicBezTo>
                    <a:pt x="55" y="9574"/>
                    <a:pt x="222" y="8520"/>
                    <a:pt x="665" y="7633"/>
                  </a:cubicBezTo>
                  <a:cubicBezTo>
                    <a:pt x="665" y="7633"/>
                    <a:pt x="2329" y="3640"/>
                    <a:pt x="6876" y="3419"/>
                  </a:cubicBezTo>
                  <a:cubicBezTo>
                    <a:pt x="7065" y="3407"/>
                    <a:pt x="7256" y="3401"/>
                    <a:pt x="7449" y="3401"/>
                  </a:cubicBezTo>
                  <a:cubicBezTo>
                    <a:pt x="11847" y="3401"/>
                    <a:pt x="17190" y="6302"/>
                    <a:pt x="17190" y="6302"/>
                  </a:cubicBezTo>
                  <a:cubicBezTo>
                    <a:pt x="17190" y="6302"/>
                    <a:pt x="16358" y="4250"/>
                    <a:pt x="15083" y="3419"/>
                  </a:cubicBezTo>
                  <a:cubicBezTo>
                    <a:pt x="13918" y="2587"/>
                    <a:pt x="12587" y="2420"/>
                    <a:pt x="11922" y="2420"/>
                  </a:cubicBezTo>
                  <a:cubicBezTo>
                    <a:pt x="12698" y="2254"/>
                    <a:pt x="14140" y="2088"/>
                    <a:pt x="14140" y="2088"/>
                  </a:cubicBezTo>
                  <a:cubicBezTo>
                    <a:pt x="14140" y="2088"/>
                    <a:pt x="12754" y="1311"/>
                    <a:pt x="11423" y="1034"/>
                  </a:cubicBezTo>
                  <a:cubicBezTo>
                    <a:pt x="11280" y="1006"/>
                    <a:pt x="11096" y="992"/>
                    <a:pt x="10877" y="992"/>
                  </a:cubicBezTo>
                  <a:cubicBezTo>
                    <a:pt x="10248" y="992"/>
                    <a:pt x="9332" y="1106"/>
                    <a:pt x="8262" y="1311"/>
                  </a:cubicBezTo>
                  <a:cubicBezTo>
                    <a:pt x="8928" y="646"/>
                    <a:pt x="10591" y="92"/>
                    <a:pt x="10591" y="92"/>
                  </a:cubicBezTo>
                  <a:cubicBezTo>
                    <a:pt x="10591" y="92"/>
                    <a:pt x="10003" y="1"/>
                    <a:pt x="9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760875" y="3751450"/>
              <a:ext cx="429775" cy="240725"/>
            </a:xfrm>
            <a:custGeom>
              <a:avLst/>
              <a:gdLst/>
              <a:ahLst/>
              <a:cxnLst/>
              <a:rect l="l" t="t" r="r" b="b"/>
              <a:pathLst>
                <a:path w="17191" h="9629" extrusionOk="0">
                  <a:moveTo>
                    <a:pt x="7989" y="1"/>
                  </a:moveTo>
                  <a:cubicBezTo>
                    <a:pt x="7172" y="1"/>
                    <a:pt x="6599" y="91"/>
                    <a:pt x="6599" y="91"/>
                  </a:cubicBezTo>
                  <a:cubicBezTo>
                    <a:pt x="6599" y="91"/>
                    <a:pt x="8262" y="646"/>
                    <a:pt x="8928" y="1367"/>
                  </a:cubicBezTo>
                  <a:cubicBezTo>
                    <a:pt x="7883" y="1166"/>
                    <a:pt x="6984" y="1023"/>
                    <a:pt x="6357" y="1023"/>
                  </a:cubicBezTo>
                  <a:cubicBezTo>
                    <a:pt x="6119" y="1023"/>
                    <a:pt x="5920" y="1044"/>
                    <a:pt x="5767" y="1089"/>
                  </a:cubicBezTo>
                  <a:cubicBezTo>
                    <a:pt x="4436" y="1367"/>
                    <a:pt x="3050" y="2143"/>
                    <a:pt x="3050" y="2143"/>
                  </a:cubicBezTo>
                  <a:cubicBezTo>
                    <a:pt x="3050" y="2143"/>
                    <a:pt x="4492" y="2254"/>
                    <a:pt x="5268" y="2476"/>
                  </a:cubicBezTo>
                  <a:cubicBezTo>
                    <a:pt x="4547" y="2476"/>
                    <a:pt x="3327" y="2586"/>
                    <a:pt x="2052" y="3418"/>
                  </a:cubicBezTo>
                  <a:cubicBezTo>
                    <a:pt x="832" y="4250"/>
                    <a:pt x="0" y="6357"/>
                    <a:pt x="0" y="6357"/>
                  </a:cubicBezTo>
                  <a:cubicBezTo>
                    <a:pt x="0" y="6357"/>
                    <a:pt x="5351" y="3401"/>
                    <a:pt x="9751" y="3401"/>
                  </a:cubicBezTo>
                  <a:cubicBezTo>
                    <a:pt x="9941" y="3401"/>
                    <a:pt x="10128" y="3407"/>
                    <a:pt x="10314" y="3418"/>
                  </a:cubicBezTo>
                  <a:cubicBezTo>
                    <a:pt x="14806" y="3640"/>
                    <a:pt x="16469" y="7688"/>
                    <a:pt x="16469" y="7688"/>
                  </a:cubicBezTo>
                  <a:cubicBezTo>
                    <a:pt x="16968" y="8575"/>
                    <a:pt x="17135" y="9629"/>
                    <a:pt x="17135" y="9629"/>
                  </a:cubicBezTo>
                  <a:cubicBezTo>
                    <a:pt x="17135" y="9629"/>
                    <a:pt x="17190" y="7244"/>
                    <a:pt x="16192" y="4915"/>
                  </a:cubicBezTo>
                  <a:cubicBezTo>
                    <a:pt x="15249" y="2586"/>
                    <a:pt x="11368" y="590"/>
                    <a:pt x="10591" y="368"/>
                  </a:cubicBezTo>
                  <a:cubicBezTo>
                    <a:pt x="9690" y="77"/>
                    <a:pt x="8737" y="1"/>
                    <a:pt x="7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1205850" y="3656675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7321" y="1"/>
                  </a:moveTo>
                  <a:cubicBezTo>
                    <a:pt x="7321" y="1"/>
                    <a:pt x="3938" y="1387"/>
                    <a:pt x="3661" y="4991"/>
                  </a:cubicBezTo>
                  <a:lnTo>
                    <a:pt x="2441" y="3882"/>
                  </a:lnTo>
                  <a:cubicBezTo>
                    <a:pt x="2441" y="3882"/>
                    <a:pt x="944" y="5324"/>
                    <a:pt x="334" y="8041"/>
                  </a:cubicBezTo>
                  <a:cubicBezTo>
                    <a:pt x="1" y="9594"/>
                    <a:pt x="611" y="11534"/>
                    <a:pt x="611" y="11534"/>
                  </a:cubicBezTo>
                  <a:cubicBezTo>
                    <a:pt x="611" y="11534"/>
                    <a:pt x="833" y="9372"/>
                    <a:pt x="4714" y="6377"/>
                  </a:cubicBezTo>
                  <a:cubicBezTo>
                    <a:pt x="8596" y="3328"/>
                    <a:pt x="17413" y="3161"/>
                    <a:pt x="17413" y="3161"/>
                  </a:cubicBezTo>
                  <a:cubicBezTo>
                    <a:pt x="17413" y="3161"/>
                    <a:pt x="16692" y="1553"/>
                    <a:pt x="15028" y="832"/>
                  </a:cubicBezTo>
                  <a:cubicBezTo>
                    <a:pt x="13620" y="264"/>
                    <a:pt x="12238" y="118"/>
                    <a:pt x="11193" y="118"/>
                  </a:cubicBezTo>
                  <a:cubicBezTo>
                    <a:pt x="10098" y="118"/>
                    <a:pt x="9372" y="278"/>
                    <a:pt x="9372" y="278"/>
                  </a:cubicBezTo>
                  <a:cubicBezTo>
                    <a:pt x="9372" y="278"/>
                    <a:pt x="8873" y="832"/>
                    <a:pt x="8152" y="2496"/>
                  </a:cubicBezTo>
                  <a:cubicBezTo>
                    <a:pt x="7764" y="1110"/>
                    <a:pt x="7321" y="1"/>
                    <a:pt x="7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767800" y="3655300"/>
              <a:ext cx="435325" cy="288350"/>
            </a:xfrm>
            <a:custGeom>
              <a:avLst/>
              <a:gdLst/>
              <a:ahLst/>
              <a:cxnLst/>
              <a:rect l="l" t="t" r="r" b="b"/>
              <a:pathLst>
                <a:path w="17413" h="11534" extrusionOk="0">
                  <a:moveTo>
                    <a:pt x="10037" y="0"/>
                  </a:moveTo>
                  <a:cubicBezTo>
                    <a:pt x="10037" y="0"/>
                    <a:pt x="9649" y="1109"/>
                    <a:pt x="9205" y="2495"/>
                  </a:cubicBezTo>
                  <a:cubicBezTo>
                    <a:pt x="8540" y="832"/>
                    <a:pt x="8041" y="277"/>
                    <a:pt x="8041" y="277"/>
                  </a:cubicBezTo>
                  <a:cubicBezTo>
                    <a:pt x="8041" y="277"/>
                    <a:pt x="7315" y="118"/>
                    <a:pt x="6213" y="118"/>
                  </a:cubicBezTo>
                  <a:cubicBezTo>
                    <a:pt x="5160" y="118"/>
                    <a:pt x="3765" y="263"/>
                    <a:pt x="2329" y="832"/>
                  </a:cubicBezTo>
                  <a:cubicBezTo>
                    <a:pt x="666" y="1553"/>
                    <a:pt x="0" y="3105"/>
                    <a:pt x="0" y="3105"/>
                  </a:cubicBezTo>
                  <a:cubicBezTo>
                    <a:pt x="0" y="3105"/>
                    <a:pt x="8817" y="3327"/>
                    <a:pt x="12699" y="6377"/>
                  </a:cubicBezTo>
                  <a:cubicBezTo>
                    <a:pt x="16580" y="9371"/>
                    <a:pt x="16747" y="11534"/>
                    <a:pt x="16747" y="11534"/>
                  </a:cubicBezTo>
                  <a:cubicBezTo>
                    <a:pt x="16747" y="11534"/>
                    <a:pt x="17412" y="9649"/>
                    <a:pt x="17024" y="8041"/>
                  </a:cubicBezTo>
                  <a:cubicBezTo>
                    <a:pt x="16414" y="5323"/>
                    <a:pt x="14972" y="3882"/>
                    <a:pt x="14972" y="3882"/>
                  </a:cubicBezTo>
                  <a:lnTo>
                    <a:pt x="13697" y="4991"/>
                  </a:lnTo>
                  <a:cubicBezTo>
                    <a:pt x="13420" y="1386"/>
                    <a:pt x="10037" y="0"/>
                    <a:pt x="10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1122675" y="3379425"/>
              <a:ext cx="187175" cy="594725"/>
            </a:xfrm>
            <a:custGeom>
              <a:avLst/>
              <a:gdLst/>
              <a:ahLst/>
              <a:cxnLst/>
              <a:rect l="l" t="t" r="r" b="b"/>
              <a:pathLst>
                <a:path w="7487" h="23789" extrusionOk="0">
                  <a:moveTo>
                    <a:pt x="4825" y="0"/>
                  </a:moveTo>
                  <a:cubicBezTo>
                    <a:pt x="4825" y="0"/>
                    <a:pt x="3439" y="777"/>
                    <a:pt x="2164" y="3605"/>
                  </a:cubicBezTo>
                  <a:cubicBezTo>
                    <a:pt x="1332" y="5490"/>
                    <a:pt x="112" y="9261"/>
                    <a:pt x="112" y="9261"/>
                  </a:cubicBezTo>
                  <a:cubicBezTo>
                    <a:pt x="112" y="9261"/>
                    <a:pt x="1609" y="10203"/>
                    <a:pt x="2718" y="12033"/>
                  </a:cubicBezTo>
                  <a:cubicBezTo>
                    <a:pt x="1348" y="11299"/>
                    <a:pt x="367" y="11256"/>
                    <a:pt x="155" y="11256"/>
                  </a:cubicBezTo>
                  <a:cubicBezTo>
                    <a:pt x="126" y="11256"/>
                    <a:pt x="112" y="11257"/>
                    <a:pt x="112" y="11257"/>
                  </a:cubicBezTo>
                  <a:cubicBezTo>
                    <a:pt x="112" y="11257"/>
                    <a:pt x="1" y="12033"/>
                    <a:pt x="944" y="15693"/>
                  </a:cubicBezTo>
                  <a:cubicBezTo>
                    <a:pt x="1886" y="19353"/>
                    <a:pt x="3217" y="23789"/>
                    <a:pt x="3217" y="23789"/>
                  </a:cubicBezTo>
                  <a:cubicBezTo>
                    <a:pt x="3217" y="23789"/>
                    <a:pt x="6156" y="16469"/>
                    <a:pt x="6766" y="13253"/>
                  </a:cubicBezTo>
                  <a:cubicBezTo>
                    <a:pt x="7487" y="10092"/>
                    <a:pt x="6433" y="5823"/>
                    <a:pt x="6433" y="5823"/>
                  </a:cubicBezTo>
                  <a:cubicBezTo>
                    <a:pt x="6433" y="5823"/>
                    <a:pt x="5380" y="6932"/>
                    <a:pt x="5102" y="7597"/>
                  </a:cubicBezTo>
                  <a:cubicBezTo>
                    <a:pt x="5102" y="5934"/>
                    <a:pt x="5934" y="4603"/>
                    <a:pt x="5934" y="4603"/>
                  </a:cubicBezTo>
                  <a:lnTo>
                    <a:pt x="48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" name="Google Shape;1599;p48"/>
          <p:cNvGrpSpPr/>
          <p:nvPr/>
        </p:nvGrpSpPr>
        <p:grpSpPr>
          <a:xfrm>
            <a:off x="7587614" y="3804914"/>
            <a:ext cx="814498" cy="1002016"/>
            <a:chOff x="6671950" y="4370550"/>
            <a:chExt cx="506025" cy="622525"/>
          </a:xfrm>
        </p:grpSpPr>
        <p:sp>
          <p:nvSpPr>
            <p:cNvPr id="1600" name="Google Shape;1600;p48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9" name="Google Shape;1619;p48"/>
          <p:cNvSpPr txBox="1"/>
          <p:nvPr/>
        </p:nvSpPr>
        <p:spPr>
          <a:xfrm>
            <a:off x="1210254" y="1264070"/>
            <a:ext cx="4075200" cy="8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ABeeZee"/>
                <a:ea typeface="ABeeZee"/>
                <a:cs typeface="ABeeZee"/>
                <a:sym typeface="ABeeZee"/>
              </a:rPr>
              <a:t>An Egyptian </a:t>
            </a:r>
            <a:r>
              <a:rPr lang="en" sz="19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name </a:t>
            </a:r>
            <a:r>
              <a:rPr lang="en" sz="1900" dirty="0">
                <a:latin typeface="ABeeZee"/>
                <a:ea typeface="ABeeZee"/>
                <a:cs typeface="ABeeZee"/>
                <a:sym typeface="ABeeZee"/>
              </a:rPr>
              <a:t>tag is called a </a:t>
            </a:r>
            <a:r>
              <a:rPr lang="en" sz="19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‘cartouche’</a:t>
            </a:r>
            <a:r>
              <a:rPr lang="en" sz="1900" dirty="0">
                <a:latin typeface="ABeeZee"/>
                <a:ea typeface="ABeeZee"/>
                <a:cs typeface="ABeeZee"/>
                <a:sym typeface="ABeeZee"/>
              </a:rPr>
              <a:t>.</a:t>
            </a:r>
            <a:endParaRPr sz="1900" dirty="0"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620" name="Google Shape;162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1200" y="1311450"/>
            <a:ext cx="2419101" cy="218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1" name="Google Shape;162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2169" y="2571751"/>
            <a:ext cx="3238519" cy="21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50"/>
          <p:cNvSpPr/>
          <p:nvPr/>
        </p:nvSpPr>
        <p:spPr>
          <a:xfrm>
            <a:off x="5380350" y="3541574"/>
            <a:ext cx="2698230" cy="1265318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0" name="Google Shape;1720;p50"/>
          <p:cNvGrpSpPr/>
          <p:nvPr/>
        </p:nvGrpSpPr>
        <p:grpSpPr>
          <a:xfrm>
            <a:off x="7000196" y="2981285"/>
            <a:ext cx="1423615" cy="1825614"/>
            <a:chOff x="453100" y="3823025"/>
            <a:chExt cx="898350" cy="1152025"/>
          </a:xfrm>
        </p:grpSpPr>
        <p:sp>
          <p:nvSpPr>
            <p:cNvPr id="1721" name="Google Shape;1721;p50"/>
            <p:cNvSpPr/>
            <p:nvPr/>
          </p:nvSpPr>
          <p:spPr>
            <a:xfrm>
              <a:off x="686000" y="4291450"/>
              <a:ext cx="191350" cy="195625"/>
            </a:xfrm>
            <a:custGeom>
              <a:avLst/>
              <a:gdLst/>
              <a:ahLst/>
              <a:cxnLst/>
              <a:rect l="l" t="t" r="r" b="b"/>
              <a:pathLst>
                <a:path w="7654" h="7825" extrusionOk="0">
                  <a:moveTo>
                    <a:pt x="5755" y="0"/>
                  </a:moveTo>
                  <a:cubicBezTo>
                    <a:pt x="5139" y="0"/>
                    <a:pt x="4381" y="154"/>
                    <a:pt x="3494" y="616"/>
                  </a:cubicBezTo>
                  <a:cubicBezTo>
                    <a:pt x="1054" y="1892"/>
                    <a:pt x="611" y="2834"/>
                    <a:pt x="278" y="4442"/>
                  </a:cubicBezTo>
                  <a:cubicBezTo>
                    <a:pt x="1" y="5829"/>
                    <a:pt x="334" y="6938"/>
                    <a:pt x="334" y="6938"/>
                  </a:cubicBezTo>
                  <a:lnTo>
                    <a:pt x="1165" y="5773"/>
                  </a:lnTo>
                  <a:lnTo>
                    <a:pt x="1165" y="5773"/>
                  </a:lnTo>
                  <a:cubicBezTo>
                    <a:pt x="1165" y="5773"/>
                    <a:pt x="999" y="6605"/>
                    <a:pt x="1054" y="7049"/>
                  </a:cubicBezTo>
                  <a:cubicBezTo>
                    <a:pt x="1110" y="7492"/>
                    <a:pt x="1443" y="7825"/>
                    <a:pt x="1443" y="7825"/>
                  </a:cubicBezTo>
                  <a:cubicBezTo>
                    <a:pt x="1443" y="7825"/>
                    <a:pt x="1942" y="4110"/>
                    <a:pt x="3328" y="2723"/>
                  </a:cubicBezTo>
                  <a:cubicBezTo>
                    <a:pt x="5158" y="838"/>
                    <a:pt x="7265" y="838"/>
                    <a:pt x="7265" y="838"/>
                  </a:cubicBezTo>
                  <a:lnTo>
                    <a:pt x="7653" y="616"/>
                  </a:lnTo>
                  <a:cubicBezTo>
                    <a:pt x="7653" y="616"/>
                    <a:pt x="6988" y="0"/>
                    <a:pt x="5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0"/>
            <p:cNvSpPr/>
            <p:nvPr/>
          </p:nvSpPr>
          <p:spPr>
            <a:xfrm>
              <a:off x="939700" y="4291450"/>
              <a:ext cx="189950" cy="195625"/>
            </a:xfrm>
            <a:custGeom>
              <a:avLst/>
              <a:gdLst/>
              <a:ahLst/>
              <a:cxnLst/>
              <a:rect l="l" t="t" r="r" b="b"/>
              <a:pathLst>
                <a:path w="7598" h="7825" extrusionOk="0">
                  <a:moveTo>
                    <a:pt x="1873" y="0"/>
                  </a:moveTo>
                  <a:cubicBezTo>
                    <a:pt x="641" y="0"/>
                    <a:pt x="0" y="616"/>
                    <a:pt x="0" y="616"/>
                  </a:cubicBezTo>
                  <a:lnTo>
                    <a:pt x="333" y="838"/>
                  </a:lnTo>
                  <a:cubicBezTo>
                    <a:pt x="333" y="838"/>
                    <a:pt x="2440" y="838"/>
                    <a:pt x="4270" y="2723"/>
                  </a:cubicBezTo>
                  <a:cubicBezTo>
                    <a:pt x="5656" y="4110"/>
                    <a:pt x="6155" y="7825"/>
                    <a:pt x="6155" y="7825"/>
                  </a:cubicBezTo>
                  <a:cubicBezTo>
                    <a:pt x="6155" y="7825"/>
                    <a:pt x="6488" y="7492"/>
                    <a:pt x="6544" y="7049"/>
                  </a:cubicBezTo>
                  <a:cubicBezTo>
                    <a:pt x="6654" y="6605"/>
                    <a:pt x="6433" y="5773"/>
                    <a:pt x="6433" y="5773"/>
                  </a:cubicBezTo>
                  <a:lnTo>
                    <a:pt x="6433" y="5773"/>
                  </a:lnTo>
                  <a:lnTo>
                    <a:pt x="7264" y="6938"/>
                  </a:lnTo>
                  <a:cubicBezTo>
                    <a:pt x="7264" y="6938"/>
                    <a:pt x="7597" y="5829"/>
                    <a:pt x="7320" y="4442"/>
                  </a:cubicBezTo>
                  <a:cubicBezTo>
                    <a:pt x="6987" y="2834"/>
                    <a:pt x="6544" y="1892"/>
                    <a:pt x="4159" y="616"/>
                  </a:cubicBezTo>
                  <a:cubicBezTo>
                    <a:pt x="3253" y="154"/>
                    <a:pt x="2489" y="0"/>
                    <a:pt x="1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0"/>
            <p:cNvSpPr/>
            <p:nvPr/>
          </p:nvSpPr>
          <p:spPr>
            <a:xfrm>
              <a:off x="759475" y="4306850"/>
              <a:ext cx="129225" cy="230150"/>
            </a:xfrm>
            <a:custGeom>
              <a:avLst/>
              <a:gdLst/>
              <a:ahLst/>
              <a:cxnLst/>
              <a:rect l="l" t="t" r="r" b="b"/>
              <a:pathLst>
                <a:path w="5169" h="9206" extrusionOk="0">
                  <a:moveTo>
                    <a:pt x="3685" y="0"/>
                  </a:moveTo>
                  <a:cubicBezTo>
                    <a:pt x="3389" y="0"/>
                    <a:pt x="3069" y="56"/>
                    <a:pt x="2773" y="222"/>
                  </a:cubicBezTo>
                  <a:cubicBezTo>
                    <a:pt x="999" y="1054"/>
                    <a:pt x="278" y="2385"/>
                    <a:pt x="56" y="4048"/>
                  </a:cubicBezTo>
                  <a:cubicBezTo>
                    <a:pt x="1" y="4714"/>
                    <a:pt x="167" y="5767"/>
                    <a:pt x="444" y="6710"/>
                  </a:cubicBezTo>
                  <a:cubicBezTo>
                    <a:pt x="666" y="6100"/>
                    <a:pt x="1165" y="5601"/>
                    <a:pt x="1165" y="5601"/>
                  </a:cubicBezTo>
                  <a:lnTo>
                    <a:pt x="1165" y="5601"/>
                  </a:lnTo>
                  <a:cubicBezTo>
                    <a:pt x="1165" y="5601"/>
                    <a:pt x="555" y="6599"/>
                    <a:pt x="722" y="7652"/>
                  </a:cubicBezTo>
                  <a:cubicBezTo>
                    <a:pt x="943" y="8262"/>
                    <a:pt x="1221" y="8651"/>
                    <a:pt x="1831" y="9205"/>
                  </a:cubicBezTo>
                  <a:cubicBezTo>
                    <a:pt x="1831" y="9205"/>
                    <a:pt x="1387" y="6710"/>
                    <a:pt x="2330" y="3882"/>
                  </a:cubicBezTo>
                  <a:cubicBezTo>
                    <a:pt x="2999" y="1921"/>
                    <a:pt x="3793" y="620"/>
                    <a:pt x="4532" y="620"/>
                  </a:cubicBezTo>
                  <a:cubicBezTo>
                    <a:pt x="4650" y="620"/>
                    <a:pt x="4766" y="653"/>
                    <a:pt x="4880" y="721"/>
                  </a:cubicBezTo>
                  <a:cubicBezTo>
                    <a:pt x="4948" y="763"/>
                    <a:pt x="4992" y="781"/>
                    <a:pt x="5019" y="781"/>
                  </a:cubicBezTo>
                  <a:cubicBezTo>
                    <a:pt x="5169" y="781"/>
                    <a:pt x="4770" y="222"/>
                    <a:pt x="4770" y="222"/>
                  </a:cubicBezTo>
                  <a:cubicBezTo>
                    <a:pt x="4770" y="222"/>
                    <a:pt x="4277" y="0"/>
                    <a:pt x="3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0"/>
            <p:cNvSpPr/>
            <p:nvPr/>
          </p:nvSpPr>
          <p:spPr>
            <a:xfrm>
              <a:off x="926950" y="4306850"/>
              <a:ext cx="130600" cy="230150"/>
            </a:xfrm>
            <a:custGeom>
              <a:avLst/>
              <a:gdLst/>
              <a:ahLst/>
              <a:cxnLst/>
              <a:rect l="l" t="t" r="r" b="b"/>
              <a:pathLst>
                <a:path w="5224" h="9206" extrusionOk="0">
                  <a:moveTo>
                    <a:pt x="1500" y="0"/>
                  </a:moveTo>
                  <a:cubicBezTo>
                    <a:pt x="892" y="0"/>
                    <a:pt x="399" y="222"/>
                    <a:pt x="399" y="222"/>
                  </a:cubicBezTo>
                  <a:cubicBezTo>
                    <a:pt x="399" y="222"/>
                    <a:pt x="0" y="781"/>
                    <a:pt x="150" y="781"/>
                  </a:cubicBezTo>
                  <a:cubicBezTo>
                    <a:pt x="177" y="781"/>
                    <a:pt x="221" y="763"/>
                    <a:pt x="289" y="721"/>
                  </a:cubicBezTo>
                  <a:cubicBezTo>
                    <a:pt x="403" y="653"/>
                    <a:pt x="519" y="620"/>
                    <a:pt x="637" y="620"/>
                  </a:cubicBezTo>
                  <a:cubicBezTo>
                    <a:pt x="1376" y="620"/>
                    <a:pt x="2170" y="1921"/>
                    <a:pt x="2839" y="3882"/>
                  </a:cubicBezTo>
                  <a:cubicBezTo>
                    <a:pt x="3837" y="6710"/>
                    <a:pt x="3338" y="9205"/>
                    <a:pt x="3338" y="9205"/>
                  </a:cubicBezTo>
                  <a:cubicBezTo>
                    <a:pt x="3948" y="8651"/>
                    <a:pt x="4226" y="8262"/>
                    <a:pt x="4447" y="7652"/>
                  </a:cubicBezTo>
                  <a:cubicBezTo>
                    <a:pt x="4614" y="6599"/>
                    <a:pt x="4004" y="5601"/>
                    <a:pt x="4004" y="5601"/>
                  </a:cubicBezTo>
                  <a:lnTo>
                    <a:pt x="4004" y="5601"/>
                  </a:lnTo>
                  <a:cubicBezTo>
                    <a:pt x="4004" y="5601"/>
                    <a:pt x="4503" y="6100"/>
                    <a:pt x="4725" y="6710"/>
                  </a:cubicBezTo>
                  <a:cubicBezTo>
                    <a:pt x="5002" y="5767"/>
                    <a:pt x="5224" y="4714"/>
                    <a:pt x="5113" y="4048"/>
                  </a:cubicBezTo>
                  <a:cubicBezTo>
                    <a:pt x="4946" y="2385"/>
                    <a:pt x="4170" y="1054"/>
                    <a:pt x="2451" y="222"/>
                  </a:cubicBezTo>
                  <a:cubicBezTo>
                    <a:pt x="2137" y="56"/>
                    <a:pt x="1804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0"/>
            <p:cNvSpPr/>
            <p:nvPr/>
          </p:nvSpPr>
          <p:spPr>
            <a:xfrm>
              <a:off x="873150" y="4291600"/>
              <a:ext cx="58250" cy="683450"/>
            </a:xfrm>
            <a:custGeom>
              <a:avLst/>
              <a:gdLst/>
              <a:ahLst/>
              <a:cxnLst/>
              <a:rect l="l" t="t" r="r" b="b"/>
              <a:pathLst>
                <a:path w="2330" h="27338" extrusionOk="0">
                  <a:moveTo>
                    <a:pt x="1" y="0"/>
                  </a:moveTo>
                  <a:lnTo>
                    <a:pt x="1" y="27338"/>
                  </a:lnTo>
                  <a:lnTo>
                    <a:pt x="2330" y="27338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0"/>
            <p:cNvSpPr/>
            <p:nvPr/>
          </p:nvSpPr>
          <p:spPr>
            <a:xfrm>
              <a:off x="51965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5260" y="0"/>
                  </a:moveTo>
                  <a:cubicBezTo>
                    <a:pt x="4993" y="0"/>
                    <a:pt x="4719" y="8"/>
                    <a:pt x="4437" y="24"/>
                  </a:cubicBezTo>
                  <a:cubicBezTo>
                    <a:pt x="3771" y="134"/>
                    <a:pt x="2496" y="744"/>
                    <a:pt x="2108" y="1077"/>
                  </a:cubicBezTo>
                  <a:lnTo>
                    <a:pt x="2773" y="2463"/>
                  </a:lnTo>
                  <a:cubicBezTo>
                    <a:pt x="2773" y="2463"/>
                    <a:pt x="1886" y="2242"/>
                    <a:pt x="1054" y="2242"/>
                  </a:cubicBezTo>
                  <a:cubicBezTo>
                    <a:pt x="1" y="4127"/>
                    <a:pt x="278" y="6068"/>
                    <a:pt x="278" y="6068"/>
                  </a:cubicBezTo>
                  <a:cubicBezTo>
                    <a:pt x="278" y="6068"/>
                    <a:pt x="3081" y="2938"/>
                    <a:pt x="6799" y="2938"/>
                  </a:cubicBezTo>
                  <a:cubicBezTo>
                    <a:pt x="7133" y="2938"/>
                    <a:pt x="7473" y="2963"/>
                    <a:pt x="7819" y="3018"/>
                  </a:cubicBezTo>
                  <a:cubicBezTo>
                    <a:pt x="12089" y="3739"/>
                    <a:pt x="14141" y="5680"/>
                    <a:pt x="14141" y="5680"/>
                  </a:cubicBezTo>
                  <a:cubicBezTo>
                    <a:pt x="14141" y="5680"/>
                    <a:pt x="12592" y="0"/>
                    <a:pt x="5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0"/>
            <p:cNvSpPr/>
            <p:nvPr/>
          </p:nvSpPr>
          <p:spPr>
            <a:xfrm>
              <a:off x="93970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8881" y="0"/>
                  </a:moveTo>
                  <a:cubicBezTo>
                    <a:pt x="1549" y="0"/>
                    <a:pt x="0" y="5680"/>
                    <a:pt x="0" y="5680"/>
                  </a:cubicBezTo>
                  <a:cubicBezTo>
                    <a:pt x="0" y="5680"/>
                    <a:pt x="2052" y="3739"/>
                    <a:pt x="6266" y="3018"/>
                  </a:cubicBezTo>
                  <a:cubicBezTo>
                    <a:pt x="6617" y="2963"/>
                    <a:pt x="6962" y="2938"/>
                    <a:pt x="7299" y="2938"/>
                  </a:cubicBezTo>
                  <a:cubicBezTo>
                    <a:pt x="11061" y="2938"/>
                    <a:pt x="13863" y="6068"/>
                    <a:pt x="13863" y="6068"/>
                  </a:cubicBezTo>
                  <a:cubicBezTo>
                    <a:pt x="13863" y="6068"/>
                    <a:pt x="14140" y="4127"/>
                    <a:pt x="13087" y="2242"/>
                  </a:cubicBezTo>
                  <a:cubicBezTo>
                    <a:pt x="12255" y="2242"/>
                    <a:pt x="11368" y="2463"/>
                    <a:pt x="11368" y="2463"/>
                  </a:cubicBezTo>
                  <a:lnTo>
                    <a:pt x="12033" y="1077"/>
                  </a:lnTo>
                  <a:cubicBezTo>
                    <a:pt x="11645" y="744"/>
                    <a:pt x="10370" y="134"/>
                    <a:pt x="9704" y="24"/>
                  </a:cubicBezTo>
                  <a:cubicBezTo>
                    <a:pt x="9422" y="8"/>
                    <a:pt x="9148" y="0"/>
                    <a:pt x="8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0"/>
            <p:cNvSpPr/>
            <p:nvPr/>
          </p:nvSpPr>
          <p:spPr>
            <a:xfrm>
              <a:off x="453100" y="4058700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10093" y="0"/>
                  </a:moveTo>
                  <a:cubicBezTo>
                    <a:pt x="10093" y="0"/>
                    <a:pt x="9650" y="1109"/>
                    <a:pt x="9261" y="2496"/>
                  </a:cubicBezTo>
                  <a:cubicBezTo>
                    <a:pt x="8540" y="832"/>
                    <a:pt x="8041" y="278"/>
                    <a:pt x="8041" y="278"/>
                  </a:cubicBezTo>
                  <a:cubicBezTo>
                    <a:pt x="8041" y="278"/>
                    <a:pt x="7330" y="118"/>
                    <a:pt x="6242" y="118"/>
                  </a:cubicBezTo>
                  <a:cubicBezTo>
                    <a:pt x="5203" y="118"/>
                    <a:pt x="3821" y="264"/>
                    <a:pt x="2385" y="832"/>
                  </a:cubicBezTo>
                  <a:cubicBezTo>
                    <a:pt x="722" y="1553"/>
                    <a:pt x="1" y="3161"/>
                    <a:pt x="1" y="3161"/>
                  </a:cubicBezTo>
                  <a:cubicBezTo>
                    <a:pt x="1" y="3161"/>
                    <a:pt x="8818" y="3328"/>
                    <a:pt x="12699" y="6377"/>
                  </a:cubicBezTo>
                  <a:cubicBezTo>
                    <a:pt x="16581" y="9372"/>
                    <a:pt x="16803" y="11534"/>
                    <a:pt x="16803" y="11534"/>
                  </a:cubicBezTo>
                  <a:cubicBezTo>
                    <a:pt x="16803" y="11534"/>
                    <a:pt x="17413" y="9649"/>
                    <a:pt x="17080" y="8041"/>
                  </a:cubicBezTo>
                  <a:cubicBezTo>
                    <a:pt x="16470" y="5324"/>
                    <a:pt x="14973" y="3882"/>
                    <a:pt x="14973" y="3882"/>
                  </a:cubicBezTo>
                  <a:lnTo>
                    <a:pt x="13753" y="4991"/>
                  </a:lnTo>
                  <a:cubicBezTo>
                    <a:pt x="13476" y="1387"/>
                    <a:pt x="10093" y="0"/>
                    <a:pt x="10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0"/>
            <p:cNvSpPr/>
            <p:nvPr/>
          </p:nvSpPr>
          <p:spPr>
            <a:xfrm>
              <a:off x="914750" y="4058700"/>
              <a:ext cx="436700" cy="288375"/>
            </a:xfrm>
            <a:custGeom>
              <a:avLst/>
              <a:gdLst/>
              <a:ahLst/>
              <a:cxnLst/>
              <a:rect l="l" t="t" r="r" b="b"/>
              <a:pathLst>
                <a:path w="17468" h="11535" extrusionOk="0">
                  <a:moveTo>
                    <a:pt x="7431" y="0"/>
                  </a:moveTo>
                  <a:cubicBezTo>
                    <a:pt x="7431" y="0"/>
                    <a:pt x="4048" y="1387"/>
                    <a:pt x="3771" y="4991"/>
                  </a:cubicBezTo>
                  <a:lnTo>
                    <a:pt x="2496" y="3882"/>
                  </a:lnTo>
                  <a:cubicBezTo>
                    <a:pt x="2496" y="3882"/>
                    <a:pt x="1054" y="5324"/>
                    <a:pt x="444" y="8041"/>
                  </a:cubicBezTo>
                  <a:cubicBezTo>
                    <a:pt x="0" y="9649"/>
                    <a:pt x="721" y="11534"/>
                    <a:pt x="721" y="11534"/>
                  </a:cubicBezTo>
                  <a:cubicBezTo>
                    <a:pt x="721" y="11534"/>
                    <a:pt x="887" y="9372"/>
                    <a:pt x="4769" y="6377"/>
                  </a:cubicBezTo>
                  <a:cubicBezTo>
                    <a:pt x="8651" y="3328"/>
                    <a:pt x="17467" y="3161"/>
                    <a:pt x="17467" y="3161"/>
                  </a:cubicBezTo>
                  <a:cubicBezTo>
                    <a:pt x="17467" y="3161"/>
                    <a:pt x="16802" y="1553"/>
                    <a:pt x="15138" y="832"/>
                  </a:cubicBezTo>
                  <a:cubicBezTo>
                    <a:pt x="13703" y="264"/>
                    <a:pt x="12308" y="118"/>
                    <a:pt x="11255" y="118"/>
                  </a:cubicBezTo>
                  <a:cubicBezTo>
                    <a:pt x="10153" y="118"/>
                    <a:pt x="9427" y="278"/>
                    <a:pt x="9427" y="278"/>
                  </a:cubicBezTo>
                  <a:cubicBezTo>
                    <a:pt x="9427" y="278"/>
                    <a:pt x="8928" y="832"/>
                    <a:pt x="8262" y="2496"/>
                  </a:cubicBezTo>
                  <a:cubicBezTo>
                    <a:pt x="7819" y="1109"/>
                    <a:pt x="7431" y="0"/>
                    <a:pt x="7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0"/>
            <p:cNvSpPr/>
            <p:nvPr/>
          </p:nvSpPr>
          <p:spPr>
            <a:xfrm>
              <a:off x="554300" y="3900675"/>
              <a:ext cx="357700" cy="446400"/>
            </a:xfrm>
            <a:custGeom>
              <a:avLst/>
              <a:gdLst/>
              <a:ahLst/>
              <a:cxnLst/>
              <a:rect l="l" t="t" r="r" b="b"/>
              <a:pathLst>
                <a:path w="14308" h="17856" extrusionOk="0">
                  <a:moveTo>
                    <a:pt x="2829" y="0"/>
                  </a:moveTo>
                  <a:cubicBezTo>
                    <a:pt x="1387" y="111"/>
                    <a:pt x="1" y="610"/>
                    <a:pt x="1" y="610"/>
                  </a:cubicBezTo>
                  <a:cubicBezTo>
                    <a:pt x="1" y="610"/>
                    <a:pt x="3827" y="2384"/>
                    <a:pt x="6322" y="5157"/>
                  </a:cubicBezTo>
                  <a:cubicBezTo>
                    <a:pt x="12145" y="11534"/>
                    <a:pt x="13087" y="17855"/>
                    <a:pt x="13087" y="17855"/>
                  </a:cubicBezTo>
                  <a:cubicBezTo>
                    <a:pt x="13087" y="17855"/>
                    <a:pt x="14307" y="12698"/>
                    <a:pt x="11479" y="6044"/>
                  </a:cubicBezTo>
                  <a:cubicBezTo>
                    <a:pt x="10925" y="6543"/>
                    <a:pt x="10315" y="7153"/>
                    <a:pt x="10315" y="7153"/>
                  </a:cubicBezTo>
                  <a:cubicBezTo>
                    <a:pt x="10315" y="7153"/>
                    <a:pt x="10648" y="5767"/>
                    <a:pt x="10814" y="4824"/>
                  </a:cubicBezTo>
                  <a:cubicBezTo>
                    <a:pt x="10481" y="4103"/>
                    <a:pt x="10038" y="3438"/>
                    <a:pt x="9649" y="2717"/>
                  </a:cubicBezTo>
                  <a:cubicBezTo>
                    <a:pt x="8984" y="1774"/>
                    <a:pt x="8041" y="1220"/>
                    <a:pt x="7487" y="776"/>
                  </a:cubicBezTo>
                  <a:lnTo>
                    <a:pt x="7487" y="776"/>
                  </a:lnTo>
                  <a:cubicBezTo>
                    <a:pt x="7653" y="1275"/>
                    <a:pt x="7653" y="1553"/>
                    <a:pt x="7542" y="2329"/>
                  </a:cubicBezTo>
                  <a:cubicBezTo>
                    <a:pt x="6322" y="444"/>
                    <a:pt x="5435" y="222"/>
                    <a:pt x="4714" y="111"/>
                  </a:cubicBezTo>
                  <a:lnTo>
                    <a:pt x="4714" y="111"/>
                  </a:lnTo>
                  <a:cubicBezTo>
                    <a:pt x="4825" y="776"/>
                    <a:pt x="5047" y="1553"/>
                    <a:pt x="5047" y="1553"/>
                  </a:cubicBezTo>
                  <a:cubicBezTo>
                    <a:pt x="5047" y="1553"/>
                    <a:pt x="3827" y="388"/>
                    <a:pt x="2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0"/>
            <p:cNvSpPr/>
            <p:nvPr/>
          </p:nvSpPr>
          <p:spPr>
            <a:xfrm>
              <a:off x="887025" y="3900675"/>
              <a:ext cx="357675" cy="446400"/>
            </a:xfrm>
            <a:custGeom>
              <a:avLst/>
              <a:gdLst/>
              <a:ahLst/>
              <a:cxnLst/>
              <a:rect l="l" t="t" r="r" b="b"/>
              <a:pathLst>
                <a:path w="14307" h="17856" extrusionOk="0">
                  <a:moveTo>
                    <a:pt x="11423" y="0"/>
                  </a:moveTo>
                  <a:cubicBezTo>
                    <a:pt x="10480" y="388"/>
                    <a:pt x="9205" y="1553"/>
                    <a:pt x="9205" y="1553"/>
                  </a:cubicBezTo>
                  <a:cubicBezTo>
                    <a:pt x="9205" y="1553"/>
                    <a:pt x="9427" y="776"/>
                    <a:pt x="9538" y="111"/>
                  </a:cubicBezTo>
                  <a:lnTo>
                    <a:pt x="9538" y="111"/>
                  </a:lnTo>
                  <a:cubicBezTo>
                    <a:pt x="8872" y="222"/>
                    <a:pt x="7985" y="444"/>
                    <a:pt x="6710" y="2329"/>
                  </a:cubicBezTo>
                  <a:cubicBezTo>
                    <a:pt x="6654" y="1553"/>
                    <a:pt x="6654" y="1275"/>
                    <a:pt x="6765" y="776"/>
                  </a:cubicBezTo>
                  <a:lnTo>
                    <a:pt x="6765" y="776"/>
                  </a:lnTo>
                  <a:cubicBezTo>
                    <a:pt x="6211" y="1220"/>
                    <a:pt x="5268" y="1774"/>
                    <a:pt x="4658" y="2717"/>
                  </a:cubicBezTo>
                  <a:cubicBezTo>
                    <a:pt x="4215" y="3438"/>
                    <a:pt x="3826" y="4103"/>
                    <a:pt x="3438" y="4824"/>
                  </a:cubicBezTo>
                  <a:cubicBezTo>
                    <a:pt x="3605" y="5767"/>
                    <a:pt x="3937" y="7153"/>
                    <a:pt x="3937" y="7153"/>
                  </a:cubicBezTo>
                  <a:cubicBezTo>
                    <a:pt x="3937" y="7153"/>
                    <a:pt x="3327" y="6543"/>
                    <a:pt x="2773" y="6044"/>
                  </a:cubicBezTo>
                  <a:cubicBezTo>
                    <a:pt x="0" y="12698"/>
                    <a:pt x="1165" y="17855"/>
                    <a:pt x="1165" y="17855"/>
                  </a:cubicBezTo>
                  <a:cubicBezTo>
                    <a:pt x="1165" y="17855"/>
                    <a:pt x="2163" y="11534"/>
                    <a:pt x="7985" y="5157"/>
                  </a:cubicBezTo>
                  <a:cubicBezTo>
                    <a:pt x="10480" y="2384"/>
                    <a:pt x="14307" y="610"/>
                    <a:pt x="14307" y="610"/>
                  </a:cubicBezTo>
                  <a:cubicBezTo>
                    <a:pt x="14307" y="610"/>
                    <a:pt x="12920" y="111"/>
                    <a:pt x="11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0"/>
            <p:cNvSpPr/>
            <p:nvPr/>
          </p:nvSpPr>
          <p:spPr>
            <a:xfrm>
              <a:off x="823250" y="3823025"/>
              <a:ext cx="153900" cy="524050"/>
            </a:xfrm>
            <a:custGeom>
              <a:avLst/>
              <a:gdLst/>
              <a:ahLst/>
              <a:cxnLst/>
              <a:rect l="l" t="t" r="r" b="b"/>
              <a:pathLst>
                <a:path w="6156" h="20962" extrusionOk="0">
                  <a:moveTo>
                    <a:pt x="3050" y="1"/>
                  </a:moveTo>
                  <a:cubicBezTo>
                    <a:pt x="3050" y="1"/>
                    <a:pt x="1387" y="2441"/>
                    <a:pt x="888" y="4548"/>
                  </a:cubicBezTo>
                  <a:cubicBezTo>
                    <a:pt x="2052" y="5490"/>
                    <a:pt x="2219" y="6267"/>
                    <a:pt x="2219" y="6267"/>
                  </a:cubicBezTo>
                  <a:cubicBezTo>
                    <a:pt x="2219" y="6267"/>
                    <a:pt x="999" y="5989"/>
                    <a:pt x="333" y="5823"/>
                  </a:cubicBezTo>
                  <a:cubicBezTo>
                    <a:pt x="0" y="6932"/>
                    <a:pt x="0" y="7986"/>
                    <a:pt x="0" y="8817"/>
                  </a:cubicBezTo>
                  <a:cubicBezTo>
                    <a:pt x="0" y="10093"/>
                    <a:pt x="167" y="11479"/>
                    <a:pt x="444" y="12921"/>
                  </a:cubicBezTo>
                  <a:cubicBezTo>
                    <a:pt x="1387" y="13420"/>
                    <a:pt x="1997" y="14418"/>
                    <a:pt x="1997" y="14418"/>
                  </a:cubicBezTo>
                  <a:cubicBezTo>
                    <a:pt x="1997" y="14418"/>
                    <a:pt x="1929" y="14412"/>
                    <a:pt x="1820" y="14412"/>
                  </a:cubicBezTo>
                  <a:cubicBezTo>
                    <a:pt x="1602" y="14412"/>
                    <a:pt x="1220" y="14437"/>
                    <a:pt x="888" y="14584"/>
                  </a:cubicBezTo>
                  <a:cubicBezTo>
                    <a:pt x="1830" y="17967"/>
                    <a:pt x="3161" y="20961"/>
                    <a:pt x="3161" y="20961"/>
                  </a:cubicBezTo>
                  <a:cubicBezTo>
                    <a:pt x="3161" y="20961"/>
                    <a:pt x="4880" y="16525"/>
                    <a:pt x="5712" y="12366"/>
                  </a:cubicBezTo>
                  <a:cubicBezTo>
                    <a:pt x="5565" y="12337"/>
                    <a:pt x="5422" y="12325"/>
                    <a:pt x="5285" y="12325"/>
                  </a:cubicBezTo>
                  <a:cubicBezTo>
                    <a:pt x="4648" y="12325"/>
                    <a:pt x="4159" y="12588"/>
                    <a:pt x="4159" y="12588"/>
                  </a:cubicBezTo>
                  <a:cubicBezTo>
                    <a:pt x="4159" y="12588"/>
                    <a:pt x="4936" y="11479"/>
                    <a:pt x="5878" y="11091"/>
                  </a:cubicBezTo>
                  <a:cubicBezTo>
                    <a:pt x="6045" y="10204"/>
                    <a:pt x="6100" y="9317"/>
                    <a:pt x="6156" y="8540"/>
                  </a:cubicBezTo>
                  <a:cubicBezTo>
                    <a:pt x="6156" y="7875"/>
                    <a:pt x="5823" y="5934"/>
                    <a:pt x="5213" y="4381"/>
                  </a:cubicBezTo>
                  <a:cubicBezTo>
                    <a:pt x="4936" y="4936"/>
                    <a:pt x="4159" y="5435"/>
                    <a:pt x="4159" y="5435"/>
                  </a:cubicBezTo>
                  <a:cubicBezTo>
                    <a:pt x="4159" y="5435"/>
                    <a:pt x="4326" y="3882"/>
                    <a:pt x="4547" y="3161"/>
                  </a:cubicBezTo>
                  <a:cubicBezTo>
                    <a:pt x="3716" y="1498"/>
                    <a:pt x="3050" y="1"/>
                    <a:pt x="3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3" name="Google Shape;1733;p50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YOUR BOOK…</a:t>
            </a:r>
            <a:endParaRPr/>
          </a:p>
        </p:txBody>
      </p:sp>
      <p:grpSp>
        <p:nvGrpSpPr>
          <p:cNvPr id="1734" name="Google Shape;1734;p50"/>
          <p:cNvGrpSpPr/>
          <p:nvPr/>
        </p:nvGrpSpPr>
        <p:grpSpPr>
          <a:xfrm>
            <a:off x="567850" y="764688"/>
            <a:ext cx="1111825" cy="170525"/>
            <a:chOff x="1893450" y="398925"/>
            <a:chExt cx="1111825" cy="170525"/>
          </a:xfrm>
        </p:grpSpPr>
        <p:sp>
          <p:nvSpPr>
            <p:cNvPr id="1735" name="Google Shape;1735;p50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0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0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0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50"/>
          <p:cNvGrpSpPr/>
          <p:nvPr/>
        </p:nvGrpSpPr>
        <p:grpSpPr>
          <a:xfrm flipH="1">
            <a:off x="7464375" y="764700"/>
            <a:ext cx="1111825" cy="170525"/>
            <a:chOff x="1893450" y="398925"/>
            <a:chExt cx="1111825" cy="170525"/>
          </a:xfrm>
        </p:grpSpPr>
        <p:sp>
          <p:nvSpPr>
            <p:cNvPr id="1740" name="Google Shape;1740;p50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0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0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0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4" name="Google Shape;1744;p50"/>
          <p:cNvSpPr txBox="1"/>
          <p:nvPr/>
        </p:nvSpPr>
        <p:spPr>
          <a:xfrm>
            <a:off x="1054175" y="1663450"/>
            <a:ext cx="4888800" cy="11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ABeeZee"/>
              <a:buChar char="●"/>
            </a:pPr>
            <a:r>
              <a:rPr lang="en" sz="1900">
                <a:latin typeface="ABeeZee"/>
                <a:ea typeface="ABeeZee"/>
                <a:cs typeface="ABeeZee"/>
                <a:sym typeface="ABeeZee"/>
              </a:rPr>
              <a:t>Write your name in English and in hieroglyphics</a:t>
            </a:r>
            <a:endParaRPr sz="1900">
              <a:latin typeface="ABeeZee"/>
              <a:ea typeface="ABeeZee"/>
              <a:cs typeface="ABeeZee"/>
              <a:sym typeface="ABeeZee"/>
            </a:endParaRPr>
          </a:p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ABeeZee"/>
              <a:buChar char="●"/>
            </a:pPr>
            <a:r>
              <a:rPr lang="en" sz="1900">
                <a:latin typeface="ABeeZee"/>
                <a:ea typeface="ABeeZee"/>
                <a:cs typeface="ABeeZee"/>
                <a:sym typeface="ABeeZee"/>
              </a:rPr>
              <a:t>Practice your cartouche design</a:t>
            </a:r>
            <a:endParaRPr sz="1900"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45" name="Google Shape;1745;p50"/>
          <p:cNvPicPr preferRelativeResize="0"/>
          <p:nvPr/>
        </p:nvPicPr>
        <p:blipFill rotWithShape="1">
          <a:blip r:embed="rId3">
            <a:alphaModFix/>
          </a:blip>
          <a:srcRect l="52146" t="30319" r="29328" b="60026"/>
          <a:stretch/>
        </p:blipFill>
        <p:spPr>
          <a:xfrm>
            <a:off x="1143873" y="2966624"/>
            <a:ext cx="3923050" cy="114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6" name="Google Shape;1746;p50"/>
          <p:cNvSpPr txBox="1"/>
          <p:nvPr/>
        </p:nvSpPr>
        <p:spPr>
          <a:xfrm>
            <a:off x="2355867" y="3267788"/>
            <a:ext cx="4075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Agatha</a:t>
            </a:r>
            <a:endParaRPr sz="22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52" name="Google Shape;175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3625" y="1733975"/>
            <a:ext cx="3170825" cy="245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F19D4E-630F-4E82-90EF-1B400E2417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6710" y="3743422"/>
            <a:ext cx="303418" cy="2781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B4E1A06-C24C-4FB0-8833-2435F7BC4B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2774" y="3748002"/>
            <a:ext cx="342900" cy="2160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BCE1BB-35D7-41E4-A4ED-B9B2447838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7897" y="3706785"/>
            <a:ext cx="315770" cy="3436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FE683C-BDDC-4D2D-A3D9-8DF9903D29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06949" y="3721798"/>
            <a:ext cx="303419" cy="3546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692AC2-F7CA-4AC0-9AFD-3E3D6E575E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25213" y="3720085"/>
            <a:ext cx="276449" cy="3231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F83967-72ED-49EC-BF1E-251438E7546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07631" y="3717043"/>
            <a:ext cx="274344" cy="3231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10 meilleures images du tableau symboles | Calligraphie alphabet ...">
            <a:extLst>
              <a:ext uri="{FF2B5EF4-FFF2-40B4-BE49-F238E27FC236}">
                <a16:creationId xmlns:a16="http://schemas.microsoft.com/office/drawing/2014/main" id="{75E0891D-9462-4031-A608-D13BB3CA9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575" y="552450"/>
            <a:ext cx="451485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7347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7" name="Google Shape;1757;p51"/>
          <p:cNvPicPr preferRelativeResize="0"/>
          <p:nvPr/>
        </p:nvPicPr>
        <p:blipFill rotWithShape="1">
          <a:blip r:embed="rId3">
            <a:alphaModFix/>
          </a:blip>
          <a:srcRect l="28154" r="31398" b="6985"/>
          <a:stretch/>
        </p:blipFill>
        <p:spPr>
          <a:xfrm>
            <a:off x="5115200" y="1312650"/>
            <a:ext cx="2939100" cy="2868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58" name="Google Shape;1758;p51"/>
          <p:cNvSpPr txBox="1">
            <a:spLocks noGrp="1"/>
          </p:cNvSpPr>
          <p:nvPr>
            <p:ph type="title"/>
          </p:nvPr>
        </p:nvSpPr>
        <p:spPr>
          <a:xfrm>
            <a:off x="949190" y="603380"/>
            <a:ext cx="3288300" cy="15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MAKE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OWN CARTOUCHE</a:t>
            </a:r>
            <a:endParaRPr dirty="0"/>
          </a:p>
        </p:txBody>
      </p:sp>
      <p:sp>
        <p:nvSpPr>
          <p:cNvPr id="1759" name="Google Shape;1759;p51"/>
          <p:cNvSpPr txBox="1">
            <a:spLocks noGrp="1"/>
          </p:cNvSpPr>
          <p:nvPr>
            <p:ph type="subTitle" idx="1"/>
          </p:nvPr>
        </p:nvSpPr>
        <p:spPr>
          <a:xfrm>
            <a:off x="845050" y="2144113"/>
            <a:ext cx="3693600" cy="42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Practice your design in you book</a:t>
            </a:r>
            <a:endParaRPr sz="1800" dirty="0"/>
          </a:p>
        </p:txBody>
      </p:sp>
      <p:sp>
        <p:nvSpPr>
          <p:cNvPr id="1760" name="Google Shape;1760;p51"/>
          <p:cNvSpPr/>
          <p:nvPr/>
        </p:nvSpPr>
        <p:spPr>
          <a:xfrm>
            <a:off x="7166325" y="3565600"/>
            <a:ext cx="2647090" cy="1241336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1" name="Google Shape;1761;p51"/>
          <p:cNvGrpSpPr/>
          <p:nvPr/>
        </p:nvGrpSpPr>
        <p:grpSpPr>
          <a:xfrm>
            <a:off x="4732318" y="2245238"/>
            <a:ext cx="1437659" cy="2561746"/>
            <a:chOff x="760875" y="3379425"/>
            <a:chExt cx="887225" cy="1580934"/>
          </a:xfrm>
        </p:grpSpPr>
        <p:sp>
          <p:nvSpPr>
            <p:cNvPr id="1762" name="Google Shape;1762;p51"/>
            <p:cNvSpPr/>
            <p:nvPr/>
          </p:nvSpPr>
          <p:spPr>
            <a:xfrm>
              <a:off x="1248825" y="3527750"/>
              <a:ext cx="317500" cy="350750"/>
            </a:xfrm>
            <a:custGeom>
              <a:avLst/>
              <a:gdLst/>
              <a:ahLst/>
              <a:cxnLst/>
              <a:rect l="l" t="t" r="r" b="b"/>
              <a:pathLst>
                <a:path w="12700" h="14030" extrusionOk="0">
                  <a:moveTo>
                    <a:pt x="8263" y="1"/>
                  </a:moveTo>
                  <a:lnTo>
                    <a:pt x="8263" y="1"/>
                  </a:lnTo>
                  <a:cubicBezTo>
                    <a:pt x="8319" y="278"/>
                    <a:pt x="8319" y="722"/>
                    <a:pt x="8208" y="2274"/>
                  </a:cubicBezTo>
                  <a:cubicBezTo>
                    <a:pt x="7598" y="1442"/>
                    <a:pt x="6655" y="444"/>
                    <a:pt x="6655" y="444"/>
                  </a:cubicBezTo>
                  <a:cubicBezTo>
                    <a:pt x="6655" y="444"/>
                    <a:pt x="5213" y="943"/>
                    <a:pt x="3494" y="2773"/>
                  </a:cubicBezTo>
                  <a:cubicBezTo>
                    <a:pt x="1831" y="4548"/>
                    <a:pt x="278" y="9594"/>
                    <a:pt x="223" y="9760"/>
                  </a:cubicBezTo>
                  <a:lnTo>
                    <a:pt x="1" y="14030"/>
                  </a:lnTo>
                  <a:cubicBezTo>
                    <a:pt x="1" y="14030"/>
                    <a:pt x="3494" y="7376"/>
                    <a:pt x="4936" y="6156"/>
                  </a:cubicBezTo>
                  <a:cubicBezTo>
                    <a:pt x="9095" y="2551"/>
                    <a:pt x="12699" y="2441"/>
                    <a:pt x="12699" y="2441"/>
                  </a:cubicBezTo>
                  <a:cubicBezTo>
                    <a:pt x="12699" y="2441"/>
                    <a:pt x="11923" y="1553"/>
                    <a:pt x="10869" y="999"/>
                  </a:cubicBezTo>
                  <a:cubicBezTo>
                    <a:pt x="9871" y="444"/>
                    <a:pt x="8818" y="112"/>
                    <a:pt x="8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1"/>
            <p:cNvSpPr/>
            <p:nvPr/>
          </p:nvSpPr>
          <p:spPr>
            <a:xfrm>
              <a:off x="841275" y="3527750"/>
              <a:ext cx="317475" cy="350750"/>
            </a:xfrm>
            <a:custGeom>
              <a:avLst/>
              <a:gdLst/>
              <a:ahLst/>
              <a:cxnLst/>
              <a:rect l="l" t="t" r="r" b="b"/>
              <a:pathLst>
                <a:path w="12699" h="14030" extrusionOk="0">
                  <a:moveTo>
                    <a:pt x="4492" y="1"/>
                  </a:moveTo>
                  <a:lnTo>
                    <a:pt x="4492" y="1"/>
                  </a:lnTo>
                  <a:cubicBezTo>
                    <a:pt x="3937" y="112"/>
                    <a:pt x="2884" y="444"/>
                    <a:pt x="1830" y="999"/>
                  </a:cubicBezTo>
                  <a:cubicBezTo>
                    <a:pt x="777" y="1553"/>
                    <a:pt x="0" y="2441"/>
                    <a:pt x="0" y="2441"/>
                  </a:cubicBezTo>
                  <a:cubicBezTo>
                    <a:pt x="0" y="2441"/>
                    <a:pt x="3605" y="2551"/>
                    <a:pt x="7763" y="6156"/>
                  </a:cubicBezTo>
                  <a:cubicBezTo>
                    <a:pt x="9261" y="7376"/>
                    <a:pt x="12699" y="14030"/>
                    <a:pt x="12699" y="14030"/>
                  </a:cubicBezTo>
                  <a:lnTo>
                    <a:pt x="12588" y="9760"/>
                  </a:lnTo>
                  <a:cubicBezTo>
                    <a:pt x="12532" y="9594"/>
                    <a:pt x="12421" y="5435"/>
                    <a:pt x="9815" y="2829"/>
                  </a:cubicBezTo>
                  <a:cubicBezTo>
                    <a:pt x="8096" y="1110"/>
                    <a:pt x="6045" y="444"/>
                    <a:pt x="6045" y="444"/>
                  </a:cubicBezTo>
                  <a:cubicBezTo>
                    <a:pt x="6045" y="444"/>
                    <a:pt x="5157" y="1442"/>
                    <a:pt x="4547" y="2274"/>
                  </a:cubicBezTo>
                  <a:cubicBezTo>
                    <a:pt x="4381" y="722"/>
                    <a:pt x="4381" y="278"/>
                    <a:pt x="4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1"/>
            <p:cNvSpPr/>
            <p:nvPr/>
          </p:nvSpPr>
          <p:spPr>
            <a:xfrm>
              <a:off x="1172598" y="3874325"/>
              <a:ext cx="59631" cy="1086034"/>
            </a:xfrm>
            <a:custGeom>
              <a:avLst/>
              <a:gdLst/>
              <a:ahLst/>
              <a:cxnLst/>
              <a:rect l="l" t="t" r="r" b="b"/>
              <a:pathLst>
                <a:path w="2385" h="44085" extrusionOk="0">
                  <a:moveTo>
                    <a:pt x="0" y="0"/>
                  </a:moveTo>
                  <a:lnTo>
                    <a:pt x="0" y="44084"/>
                  </a:lnTo>
                  <a:lnTo>
                    <a:pt x="2385" y="44084"/>
                  </a:lnTo>
                  <a:lnTo>
                    <a:pt x="23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1"/>
            <p:cNvSpPr/>
            <p:nvPr/>
          </p:nvSpPr>
          <p:spPr>
            <a:xfrm>
              <a:off x="1211402" y="3874325"/>
              <a:ext cx="20827" cy="1086034"/>
            </a:xfrm>
            <a:custGeom>
              <a:avLst/>
              <a:gdLst/>
              <a:ahLst/>
              <a:cxnLst/>
              <a:rect l="l" t="t" r="r" b="b"/>
              <a:pathLst>
                <a:path w="833" h="44085" extrusionOk="0">
                  <a:moveTo>
                    <a:pt x="1" y="0"/>
                  </a:moveTo>
                  <a:lnTo>
                    <a:pt x="1" y="44084"/>
                  </a:lnTo>
                  <a:lnTo>
                    <a:pt x="833" y="44084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1"/>
            <p:cNvSpPr/>
            <p:nvPr/>
          </p:nvSpPr>
          <p:spPr>
            <a:xfrm>
              <a:off x="1218350" y="3755600"/>
              <a:ext cx="429750" cy="239350"/>
            </a:xfrm>
            <a:custGeom>
              <a:avLst/>
              <a:gdLst/>
              <a:ahLst/>
              <a:cxnLst/>
              <a:rect l="l" t="t" r="r" b="b"/>
              <a:pathLst>
                <a:path w="17190" h="9574" extrusionOk="0">
                  <a:moveTo>
                    <a:pt x="9180" y="1"/>
                  </a:moveTo>
                  <a:cubicBezTo>
                    <a:pt x="8425" y="1"/>
                    <a:pt x="7474" y="77"/>
                    <a:pt x="6599" y="369"/>
                  </a:cubicBezTo>
                  <a:cubicBezTo>
                    <a:pt x="5822" y="591"/>
                    <a:pt x="1941" y="2587"/>
                    <a:pt x="943" y="4860"/>
                  </a:cubicBezTo>
                  <a:cubicBezTo>
                    <a:pt x="0" y="7245"/>
                    <a:pt x="55" y="9574"/>
                    <a:pt x="55" y="9574"/>
                  </a:cubicBezTo>
                  <a:cubicBezTo>
                    <a:pt x="55" y="9574"/>
                    <a:pt x="222" y="8520"/>
                    <a:pt x="665" y="7633"/>
                  </a:cubicBezTo>
                  <a:cubicBezTo>
                    <a:pt x="665" y="7633"/>
                    <a:pt x="2329" y="3640"/>
                    <a:pt x="6876" y="3419"/>
                  </a:cubicBezTo>
                  <a:cubicBezTo>
                    <a:pt x="7065" y="3407"/>
                    <a:pt x="7256" y="3401"/>
                    <a:pt x="7449" y="3401"/>
                  </a:cubicBezTo>
                  <a:cubicBezTo>
                    <a:pt x="11847" y="3401"/>
                    <a:pt x="17190" y="6302"/>
                    <a:pt x="17190" y="6302"/>
                  </a:cubicBezTo>
                  <a:cubicBezTo>
                    <a:pt x="17190" y="6302"/>
                    <a:pt x="16358" y="4250"/>
                    <a:pt x="15083" y="3419"/>
                  </a:cubicBezTo>
                  <a:cubicBezTo>
                    <a:pt x="13918" y="2587"/>
                    <a:pt x="12587" y="2420"/>
                    <a:pt x="11922" y="2420"/>
                  </a:cubicBezTo>
                  <a:cubicBezTo>
                    <a:pt x="12698" y="2254"/>
                    <a:pt x="14140" y="2088"/>
                    <a:pt x="14140" y="2088"/>
                  </a:cubicBezTo>
                  <a:cubicBezTo>
                    <a:pt x="14140" y="2088"/>
                    <a:pt x="12754" y="1311"/>
                    <a:pt x="11423" y="1034"/>
                  </a:cubicBezTo>
                  <a:cubicBezTo>
                    <a:pt x="11280" y="1006"/>
                    <a:pt x="11096" y="992"/>
                    <a:pt x="10877" y="992"/>
                  </a:cubicBezTo>
                  <a:cubicBezTo>
                    <a:pt x="10248" y="992"/>
                    <a:pt x="9332" y="1106"/>
                    <a:pt x="8262" y="1311"/>
                  </a:cubicBezTo>
                  <a:cubicBezTo>
                    <a:pt x="8928" y="646"/>
                    <a:pt x="10591" y="92"/>
                    <a:pt x="10591" y="92"/>
                  </a:cubicBezTo>
                  <a:cubicBezTo>
                    <a:pt x="10591" y="92"/>
                    <a:pt x="10003" y="1"/>
                    <a:pt x="9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1"/>
            <p:cNvSpPr/>
            <p:nvPr/>
          </p:nvSpPr>
          <p:spPr>
            <a:xfrm>
              <a:off x="760875" y="3751450"/>
              <a:ext cx="429775" cy="240725"/>
            </a:xfrm>
            <a:custGeom>
              <a:avLst/>
              <a:gdLst/>
              <a:ahLst/>
              <a:cxnLst/>
              <a:rect l="l" t="t" r="r" b="b"/>
              <a:pathLst>
                <a:path w="17191" h="9629" extrusionOk="0">
                  <a:moveTo>
                    <a:pt x="7989" y="1"/>
                  </a:moveTo>
                  <a:cubicBezTo>
                    <a:pt x="7172" y="1"/>
                    <a:pt x="6599" y="91"/>
                    <a:pt x="6599" y="91"/>
                  </a:cubicBezTo>
                  <a:cubicBezTo>
                    <a:pt x="6599" y="91"/>
                    <a:pt x="8262" y="646"/>
                    <a:pt x="8928" y="1367"/>
                  </a:cubicBezTo>
                  <a:cubicBezTo>
                    <a:pt x="7883" y="1166"/>
                    <a:pt x="6984" y="1023"/>
                    <a:pt x="6357" y="1023"/>
                  </a:cubicBezTo>
                  <a:cubicBezTo>
                    <a:pt x="6119" y="1023"/>
                    <a:pt x="5920" y="1044"/>
                    <a:pt x="5767" y="1089"/>
                  </a:cubicBezTo>
                  <a:cubicBezTo>
                    <a:pt x="4436" y="1367"/>
                    <a:pt x="3050" y="2143"/>
                    <a:pt x="3050" y="2143"/>
                  </a:cubicBezTo>
                  <a:cubicBezTo>
                    <a:pt x="3050" y="2143"/>
                    <a:pt x="4492" y="2254"/>
                    <a:pt x="5268" y="2476"/>
                  </a:cubicBezTo>
                  <a:cubicBezTo>
                    <a:pt x="4547" y="2476"/>
                    <a:pt x="3327" y="2586"/>
                    <a:pt x="2052" y="3418"/>
                  </a:cubicBezTo>
                  <a:cubicBezTo>
                    <a:pt x="832" y="4250"/>
                    <a:pt x="0" y="6357"/>
                    <a:pt x="0" y="6357"/>
                  </a:cubicBezTo>
                  <a:cubicBezTo>
                    <a:pt x="0" y="6357"/>
                    <a:pt x="5351" y="3401"/>
                    <a:pt x="9751" y="3401"/>
                  </a:cubicBezTo>
                  <a:cubicBezTo>
                    <a:pt x="9941" y="3401"/>
                    <a:pt x="10128" y="3407"/>
                    <a:pt x="10314" y="3418"/>
                  </a:cubicBezTo>
                  <a:cubicBezTo>
                    <a:pt x="14806" y="3640"/>
                    <a:pt x="16469" y="7688"/>
                    <a:pt x="16469" y="7688"/>
                  </a:cubicBezTo>
                  <a:cubicBezTo>
                    <a:pt x="16968" y="8575"/>
                    <a:pt x="17135" y="9629"/>
                    <a:pt x="17135" y="9629"/>
                  </a:cubicBezTo>
                  <a:cubicBezTo>
                    <a:pt x="17135" y="9629"/>
                    <a:pt x="17190" y="7244"/>
                    <a:pt x="16192" y="4915"/>
                  </a:cubicBezTo>
                  <a:cubicBezTo>
                    <a:pt x="15249" y="2586"/>
                    <a:pt x="11368" y="590"/>
                    <a:pt x="10591" y="368"/>
                  </a:cubicBezTo>
                  <a:cubicBezTo>
                    <a:pt x="9690" y="77"/>
                    <a:pt x="8737" y="1"/>
                    <a:pt x="7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1"/>
            <p:cNvSpPr/>
            <p:nvPr/>
          </p:nvSpPr>
          <p:spPr>
            <a:xfrm>
              <a:off x="1205850" y="3656675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7321" y="1"/>
                  </a:moveTo>
                  <a:cubicBezTo>
                    <a:pt x="7321" y="1"/>
                    <a:pt x="3938" y="1387"/>
                    <a:pt x="3661" y="4991"/>
                  </a:cubicBezTo>
                  <a:lnTo>
                    <a:pt x="2441" y="3882"/>
                  </a:lnTo>
                  <a:cubicBezTo>
                    <a:pt x="2441" y="3882"/>
                    <a:pt x="944" y="5324"/>
                    <a:pt x="334" y="8041"/>
                  </a:cubicBezTo>
                  <a:cubicBezTo>
                    <a:pt x="1" y="9594"/>
                    <a:pt x="611" y="11534"/>
                    <a:pt x="611" y="11534"/>
                  </a:cubicBezTo>
                  <a:cubicBezTo>
                    <a:pt x="611" y="11534"/>
                    <a:pt x="833" y="9372"/>
                    <a:pt x="4714" y="6377"/>
                  </a:cubicBezTo>
                  <a:cubicBezTo>
                    <a:pt x="8596" y="3328"/>
                    <a:pt x="17413" y="3161"/>
                    <a:pt x="17413" y="3161"/>
                  </a:cubicBezTo>
                  <a:cubicBezTo>
                    <a:pt x="17413" y="3161"/>
                    <a:pt x="16692" y="1553"/>
                    <a:pt x="15028" y="832"/>
                  </a:cubicBezTo>
                  <a:cubicBezTo>
                    <a:pt x="13620" y="264"/>
                    <a:pt x="12238" y="118"/>
                    <a:pt x="11193" y="118"/>
                  </a:cubicBezTo>
                  <a:cubicBezTo>
                    <a:pt x="10098" y="118"/>
                    <a:pt x="9372" y="278"/>
                    <a:pt x="9372" y="278"/>
                  </a:cubicBezTo>
                  <a:cubicBezTo>
                    <a:pt x="9372" y="278"/>
                    <a:pt x="8873" y="832"/>
                    <a:pt x="8152" y="2496"/>
                  </a:cubicBezTo>
                  <a:cubicBezTo>
                    <a:pt x="7764" y="1110"/>
                    <a:pt x="7321" y="1"/>
                    <a:pt x="7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1"/>
            <p:cNvSpPr/>
            <p:nvPr/>
          </p:nvSpPr>
          <p:spPr>
            <a:xfrm>
              <a:off x="767800" y="3655300"/>
              <a:ext cx="435325" cy="288350"/>
            </a:xfrm>
            <a:custGeom>
              <a:avLst/>
              <a:gdLst/>
              <a:ahLst/>
              <a:cxnLst/>
              <a:rect l="l" t="t" r="r" b="b"/>
              <a:pathLst>
                <a:path w="17413" h="11534" extrusionOk="0">
                  <a:moveTo>
                    <a:pt x="10037" y="0"/>
                  </a:moveTo>
                  <a:cubicBezTo>
                    <a:pt x="10037" y="0"/>
                    <a:pt x="9649" y="1109"/>
                    <a:pt x="9205" y="2495"/>
                  </a:cubicBezTo>
                  <a:cubicBezTo>
                    <a:pt x="8540" y="832"/>
                    <a:pt x="8041" y="277"/>
                    <a:pt x="8041" y="277"/>
                  </a:cubicBezTo>
                  <a:cubicBezTo>
                    <a:pt x="8041" y="277"/>
                    <a:pt x="7315" y="118"/>
                    <a:pt x="6213" y="118"/>
                  </a:cubicBezTo>
                  <a:cubicBezTo>
                    <a:pt x="5160" y="118"/>
                    <a:pt x="3765" y="263"/>
                    <a:pt x="2329" y="832"/>
                  </a:cubicBezTo>
                  <a:cubicBezTo>
                    <a:pt x="666" y="1553"/>
                    <a:pt x="0" y="3105"/>
                    <a:pt x="0" y="3105"/>
                  </a:cubicBezTo>
                  <a:cubicBezTo>
                    <a:pt x="0" y="3105"/>
                    <a:pt x="8817" y="3327"/>
                    <a:pt x="12699" y="6377"/>
                  </a:cubicBezTo>
                  <a:cubicBezTo>
                    <a:pt x="16580" y="9371"/>
                    <a:pt x="16747" y="11534"/>
                    <a:pt x="16747" y="11534"/>
                  </a:cubicBezTo>
                  <a:cubicBezTo>
                    <a:pt x="16747" y="11534"/>
                    <a:pt x="17412" y="9649"/>
                    <a:pt x="17024" y="8041"/>
                  </a:cubicBezTo>
                  <a:cubicBezTo>
                    <a:pt x="16414" y="5323"/>
                    <a:pt x="14972" y="3882"/>
                    <a:pt x="14972" y="3882"/>
                  </a:cubicBezTo>
                  <a:lnTo>
                    <a:pt x="13697" y="4991"/>
                  </a:lnTo>
                  <a:cubicBezTo>
                    <a:pt x="13420" y="1386"/>
                    <a:pt x="10037" y="0"/>
                    <a:pt x="10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1"/>
            <p:cNvSpPr/>
            <p:nvPr/>
          </p:nvSpPr>
          <p:spPr>
            <a:xfrm>
              <a:off x="1122675" y="3379425"/>
              <a:ext cx="187175" cy="594725"/>
            </a:xfrm>
            <a:custGeom>
              <a:avLst/>
              <a:gdLst/>
              <a:ahLst/>
              <a:cxnLst/>
              <a:rect l="l" t="t" r="r" b="b"/>
              <a:pathLst>
                <a:path w="7487" h="23789" extrusionOk="0">
                  <a:moveTo>
                    <a:pt x="4825" y="0"/>
                  </a:moveTo>
                  <a:cubicBezTo>
                    <a:pt x="4825" y="0"/>
                    <a:pt x="3439" y="777"/>
                    <a:pt x="2164" y="3605"/>
                  </a:cubicBezTo>
                  <a:cubicBezTo>
                    <a:pt x="1332" y="5490"/>
                    <a:pt x="112" y="9261"/>
                    <a:pt x="112" y="9261"/>
                  </a:cubicBezTo>
                  <a:cubicBezTo>
                    <a:pt x="112" y="9261"/>
                    <a:pt x="1609" y="10203"/>
                    <a:pt x="2718" y="12033"/>
                  </a:cubicBezTo>
                  <a:cubicBezTo>
                    <a:pt x="1348" y="11299"/>
                    <a:pt x="367" y="11256"/>
                    <a:pt x="155" y="11256"/>
                  </a:cubicBezTo>
                  <a:cubicBezTo>
                    <a:pt x="126" y="11256"/>
                    <a:pt x="112" y="11257"/>
                    <a:pt x="112" y="11257"/>
                  </a:cubicBezTo>
                  <a:cubicBezTo>
                    <a:pt x="112" y="11257"/>
                    <a:pt x="1" y="12033"/>
                    <a:pt x="944" y="15693"/>
                  </a:cubicBezTo>
                  <a:cubicBezTo>
                    <a:pt x="1886" y="19353"/>
                    <a:pt x="3217" y="23789"/>
                    <a:pt x="3217" y="23789"/>
                  </a:cubicBezTo>
                  <a:cubicBezTo>
                    <a:pt x="3217" y="23789"/>
                    <a:pt x="6156" y="16469"/>
                    <a:pt x="6766" y="13253"/>
                  </a:cubicBezTo>
                  <a:cubicBezTo>
                    <a:pt x="7487" y="10092"/>
                    <a:pt x="6433" y="5823"/>
                    <a:pt x="6433" y="5823"/>
                  </a:cubicBezTo>
                  <a:cubicBezTo>
                    <a:pt x="6433" y="5823"/>
                    <a:pt x="5380" y="6932"/>
                    <a:pt x="5102" y="7597"/>
                  </a:cubicBezTo>
                  <a:cubicBezTo>
                    <a:pt x="5102" y="5934"/>
                    <a:pt x="5934" y="4603"/>
                    <a:pt x="5934" y="4603"/>
                  </a:cubicBezTo>
                  <a:lnTo>
                    <a:pt x="48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" name="Google Shape;1771;p51"/>
          <p:cNvGrpSpPr/>
          <p:nvPr/>
        </p:nvGrpSpPr>
        <p:grpSpPr>
          <a:xfrm>
            <a:off x="6856294" y="2956609"/>
            <a:ext cx="1441313" cy="1850555"/>
            <a:chOff x="453100" y="3823025"/>
            <a:chExt cx="898350" cy="1153425"/>
          </a:xfrm>
        </p:grpSpPr>
        <p:sp>
          <p:nvSpPr>
            <p:cNvPr id="1772" name="Google Shape;1772;p51"/>
            <p:cNvSpPr/>
            <p:nvPr/>
          </p:nvSpPr>
          <p:spPr>
            <a:xfrm>
              <a:off x="686000" y="4291450"/>
              <a:ext cx="191350" cy="195625"/>
            </a:xfrm>
            <a:custGeom>
              <a:avLst/>
              <a:gdLst/>
              <a:ahLst/>
              <a:cxnLst/>
              <a:rect l="l" t="t" r="r" b="b"/>
              <a:pathLst>
                <a:path w="7654" h="7825" extrusionOk="0">
                  <a:moveTo>
                    <a:pt x="5755" y="0"/>
                  </a:moveTo>
                  <a:cubicBezTo>
                    <a:pt x="5139" y="0"/>
                    <a:pt x="4381" y="154"/>
                    <a:pt x="3494" y="616"/>
                  </a:cubicBezTo>
                  <a:cubicBezTo>
                    <a:pt x="1054" y="1892"/>
                    <a:pt x="611" y="2834"/>
                    <a:pt x="278" y="4442"/>
                  </a:cubicBezTo>
                  <a:cubicBezTo>
                    <a:pt x="1" y="5829"/>
                    <a:pt x="334" y="6938"/>
                    <a:pt x="334" y="6938"/>
                  </a:cubicBezTo>
                  <a:lnTo>
                    <a:pt x="1165" y="5773"/>
                  </a:lnTo>
                  <a:lnTo>
                    <a:pt x="1165" y="5773"/>
                  </a:lnTo>
                  <a:cubicBezTo>
                    <a:pt x="1165" y="5773"/>
                    <a:pt x="999" y="6605"/>
                    <a:pt x="1054" y="7049"/>
                  </a:cubicBezTo>
                  <a:cubicBezTo>
                    <a:pt x="1110" y="7492"/>
                    <a:pt x="1443" y="7825"/>
                    <a:pt x="1443" y="7825"/>
                  </a:cubicBezTo>
                  <a:cubicBezTo>
                    <a:pt x="1443" y="7825"/>
                    <a:pt x="1942" y="4110"/>
                    <a:pt x="3328" y="2723"/>
                  </a:cubicBezTo>
                  <a:cubicBezTo>
                    <a:pt x="5158" y="838"/>
                    <a:pt x="7265" y="838"/>
                    <a:pt x="7265" y="838"/>
                  </a:cubicBezTo>
                  <a:lnTo>
                    <a:pt x="7653" y="616"/>
                  </a:lnTo>
                  <a:cubicBezTo>
                    <a:pt x="7653" y="616"/>
                    <a:pt x="6988" y="0"/>
                    <a:pt x="5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1"/>
            <p:cNvSpPr/>
            <p:nvPr/>
          </p:nvSpPr>
          <p:spPr>
            <a:xfrm>
              <a:off x="939700" y="4291450"/>
              <a:ext cx="189950" cy="195625"/>
            </a:xfrm>
            <a:custGeom>
              <a:avLst/>
              <a:gdLst/>
              <a:ahLst/>
              <a:cxnLst/>
              <a:rect l="l" t="t" r="r" b="b"/>
              <a:pathLst>
                <a:path w="7598" h="7825" extrusionOk="0">
                  <a:moveTo>
                    <a:pt x="1873" y="0"/>
                  </a:moveTo>
                  <a:cubicBezTo>
                    <a:pt x="641" y="0"/>
                    <a:pt x="0" y="616"/>
                    <a:pt x="0" y="616"/>
                  </a:cubicBezTo>
                  <a:lnTo>
                    <a:pt x="333" y="838"/>
                  </a:lnTo>
                  <a:cubicBezTo>
                    <a:pt x="333" y="838"/>
                    <a:pt x="2440" y="838"/>
                    <a:pt x="4270" y="2723"/>
                  </a:cubicBezTo>
                  <a:cubicBezTo>
                    <a:pt x="5656" y="4110"/>
                    <a:pt x="6155" y="7825"/>
                    <a:pt x="6155" y="7825"/>
                  </a:cubicBezTo>
                  <a:cubicBezTo>
                    <a:pt x="6155" y="7825"/>
                    <a:pt x="6488" y="7492"/>
                    <a:pt x="6544" y="7049"/>
                  </a:cubicBezTo>
                  <a:cubicBezTo>
                    <a:pt x="6654" y="6605"/>
                    <a:pt x="6433" y="5773"/>
                    <a:pt x="6433" y="5773"/>
                  </a:cubicBezTo>
                  <a:lnTo>
                    <a:pt x="6433" y="5773"/>
                  </a:lnTo>
                  <a:lnTo>
                    <a:pt x="7264" y="6938"/>
                  </a:lnTo>
                  <a:cubicBezTo>
                    <a:pt x="7264" y="6938"/>
                    <a:pt x="7597" y="5829"/>
                    <a:pt x="7320" y="4442"/>
                  </a:cubicBezTo>
                  <a:cubicBezTo>
                    <a:pt x="6987" y="2834"/>
                    <a:pt x="6544" y="1892"/>
                    <a:pt x="4159" y="616"/>
                  </a:cubicBezTo>
                  <a:cubicBezTo>
                    <a:pt x="3253" y="154"/>
                    <a:pt x="2489" y="0"/>
                    <a:pt x="1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1"/>
            <p:cNvSpPr/>
            <p:nvPr/>
          </p:nvSpPr>
          <p:spPr>
            <a:xfrm>
              <a:off x="759475" y="4306850"/>
              <a:ext cx="129225" cy="230150"/>
            </a:xfrm>
            <a:custGeom>
              <a:avLst/>
              <a:gdLst/>
              <a:ahLst/>
              <a:cxnLst/>
              <a:rect l="l" t="t" r="r" b="b"/>
              <a:pathLst>
                <a:path w="5169" h="9206" extrusionOk="0">
                  <a:moveTo>
                    <a:pt x="3685" y="0"/>
                  </a:moveTo>
                  <a:cubicBezTo>
                    <a:pt x="3389" y="0"/>
                    <a:pt x="3069" y="56"/>
                    <a:pt x="2773" y="222"/>
                  </a:cubicBezTo>
                  <a:cubicBezTo>
                    <a:pt x="999" y="1054"/>
                    <a:pt x="278" y="2385"/>
                    <a:pt x="56" y="4048"/>
                  </a:cubicBezTo>
                  <a:cubicBezTo>
                    <a:pt x="1" y="4714"/>
                    <a:pt x="167" y="5767"/>
                    <a:pt x="444" y="6710"/>
                  </a:cubicBezTo>
                  <a:cubicBezTo>
                    <a:pt x="666" y="6100"/>
                    <a:pt x="1165" y="5601"/>
                    <a:pt x="1165" y="5601"/>
                  </a:cubicBezTo>
                  <a:lnTo>
                    <a:pt x="1165" y="5601"/>
                  </a:lnTo>
                  <a:cubicBezTo>
                    <a:pt x="1165" y="5601"/>
                    <a:pt x="555" y="6599"/>
                    <a:pt x="722" y="7652"/>
                  </a:cubicBezTo>
                  <a:cubicBezTo>
                    <a:pt x="943" y="8262"/>
                    <a:pt x="1221" y="8651"/>
                    <a:pt x="1831" y="9205"/>
                  </a:cubicBezTo>
                  <a:cubicBezTo>
                    <a:pt x="1831" y="9205"/>
                    <a:pt x="1387" y="6710"/>
                    <a:pt x="2330" y="3882"/>
                  </a:cubicBezTo>
                  <a:cubicBezTo>
                    <a:pt x="2999" y="1921"/>
                    <a:pt x="3793" y="620"/>
                    <a:pt x="4532" y="620"/>
                  </a:cubicBezTo>
                  <a:cubicBezTo>
                    <a:pt x="4650" y="620"/>
                    <a:pt x="4766" y="653"/>
                    <a:pt x="4880" y="721"/>
                  </a:cubicBezTo>
                  <a:cubicBezTo>
                    <a:pt x="4948" y="763"/>
                    <a:pt x="4992" y="781"/>
                    <a:pt x="5019" y="781"/>
                  </a:cubicBezTo>
                  <a:cubicBezTo>
                    <a:pt x="5169" y="781"/>
                    <a:pt x="4770" y="222"/>
                    <a:pt x="4770" y="222"/>
                  </a:cubicBezTo>
                  <a:cubicBezTo>
                    <a:pt x="4770" y="222"/>
                    <a:pt x="4277" y="0"/>
                    <a:pt x="3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1"/>
            <p:cNvSpPr/>
            <p:nvPr/>
          </p:nvSpPr>
          <p:spPr>
            <a:xfrm>
              <a:off x="926950" y="4306850"/>
              <a:ext cx="130600" cy="230150"/>
            </a:xfrm>
            <a:custGeom>
              <a:avLst/>
              <a:gdLst/>
              <a:ahLst/>
              <a:cxnLst/>
              <a:rect l="l" t="t" r="r" b="b"/>
              <a:pathLst>
                <a:path w="5224" h="9206" extrusionOk="0">
                  <a:moveTo>
                    <a:pt x="1500" y="0"/>
                  </a:moveTo>
                  <a:cubicBezTo>
                    <a:pt x="892" y="0"/>
                    <a:pt x="399" y="222"/>
                    <a:pt x="399" y="222"/>
                  </a:cubicBezTo>
                  <a:cubicBezTo>
                    <a:pt x="399" y="222"/>
                    <a:pt x="0" y="781"/>
                    <a:pt x="150" y="781"/>
                  </a:cubicBezTo>
                  <a:cubicBezTo>
                    <a:pt x="177" y="781"/>
                    <a:pt x="221" y="763"/>
                    <a:pt x="289" y="721"/>
                  </a:cubicBezTo>
                  <a:cubicBezTo>
                    <a:pt x="403" y="653"/>
                    <a:pt x="519" y="620"/>
                    <a:pt x="637" y="620"/>
                  </a:cubicBezTo>
                  <a:cubicBezTo>
                    <a:pt x="1376" y="620"/>
                    <a:pt x="2170" y="1921"/>
                    <a:pt x="2839" y="3882"/>
                  </a:cubicBezTo>
                  <a:cubicBezTo>
                    <a:pt x="3837" y="6710"/>
                    <a:pt x="3338" y="9205"/>
                    <a:pt x="3338" y="9205"/>
                  </a:cubicBezTo>
                  <a:cubicBezTo>
                    <a:pt x="3948" y="8651"/>
                    <a:pt x="4226" y="8262"/>
                    <a:pt x="4447" y="7652"/>
                  </a:cubicBezTo>
                  <a:cubicBezTo>
                    <a:pt x="4614" y="6599"/>
                    <a:pt x="4004" y="5601"/>
                    <a:pt x="4004" y="5601"/>
                  </a:cubicBezTo>
                  <a:lnTo>
                    <a:pt x="4004" y="5601"/>
                  </a:lnTo>
                  <a:cubicBezTo>
                    <a:pt x="4004" y="5601"/>
                    <a:pt x="4503" y="6100"/>
                    <a:pt x="4725" y="6710"/>
                  </a:cubicBezTo>
                  <a:cubicBezTo>
                    <a:pt x="5002" y="5767"/>
                    <a:pt x="5224" y="4714"/>
                    <a:pt x="5113" y="4048"/>
                  </a:cubicBezTo>
                  <a:cubicBezTo>
                    <a:pt x="4946" y="2385"/>
                    <a:pt x="4170" y="1054"/>
                    <a:pt x="2451" y="222"/>
                  </a:cubicBezTo>
                  <a:cubicBezTo>
                    <a:pt x="2137" y="56"/>
                    <a:pt x="1804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1"/>
            <p:cNvSpPr/>
            <p:nvPr/>
          </p:nvSpPr>
          <p:spPr>
            <a:xfrm>
              <a:off x="873152" y="4291606"/>
              <a:ext cx="58244" cy="684817"/>
            </a:xfrm>
            <a:custGeom>
              <a:avLst/>
              <a:gdLst/>
              <a:ahLst/>
              <a:cxnLst/>
              <a:rect l="l" t="t" r="r" b="b"/>
              <a:pathLst>
                <a:path w="2330" h="27338" extrusionOk="0">
                  <a:moveTo>
                    <a:pt x="1" y="0"/>
                  </a:moveTo>
                  <a:lnTo>
                    <a:pt x="1" y="27338"/>
                  </a:lnTo>
                  <a:lnTo>
                    <a:pt x="2330" y="27338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1"/>
            <p:cNvSpPr/>
            <p:nvPr/>
          </p:nvSpPr>
          <p:spPr>
            <a:xfrm>
              <a:off x="911975" y="4306850"/>
              <a:ext cx="20825" cy="669600"/>
            </a:xfrm>
            <a:custGeom>
              <a:avLst/>
              <a:gdLst/>
              <a:ahLst/>
              <a:cxnLst/>
              <a:rect l="l" t="t" r="r" b="b"/>
              <a:pathLst>
                <a:path w="833" h="26784" extrusionOk="0">
                  <a:moveTo>
                    <a:pt x="0" y="0"/>
                  </a:moveTo>
                  <a:lnTo>
                    <a:pt x="0" y="26783"/>
                  </a:lnTo>
                  <a:lnTo>
                    <a:pt x="832" y="26783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1"/>
            <p:cNvSpPr/>
            <p:nvPr/>
          </p:nvSpPr>
          <p:spPr>
            <a:xfrm>
              <a:off x="51965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5260" y="0"/>
                  </a:moveTo>
                  <a:cubicBezTo>
                    <a:pt x="4993" y="0"/>
                    <a:pt x="4719" y="8"/>
                    <a:pt x="4437" y="24"/>
                  </a:cubicBezTo>
                  <a:cubicBezTo>
                    <a:pt x="3771" y="134"/>
                    <a:pt x="2496" y="744"/>
                    <a:pt x="2108" y="1077"/>
                  </a:cubicBezTo>
                  <a:lnTo>
                    <a:pt x="2773" y="2463"/>
                  </a:lnTo>
                  <a:cubicBezTo>
                    <a:pt x="2773" y="2463"/>
                    <a:pt x="1886" y="2242"/>
                    <a:pt x="1054" y="2242"/>
                  </a:cubicBezTo>
                  <a:cubicBezTo>
                    <a:pt x="1" y="4127"/>
                    <a:pt x="278" y="6068"/>
                    <a:pt x="278" y="6068"/>
                  </a:cubicBezTo>
                  <a:cubicBezTo>
                    <a:pt x="278" y="6068"/>
                    <a:pt x="3081" y="2938"/>
                    <a:pt x="6799" y="2938"/>
                  </a:cubicBezTo>
                  <a:cubicBezTo>
                    <a:pt x="7133" y="2938"/>
                    <a:pt x="7473" y="2963"/>
                    <a:pt x="7819" y="3018"/>
                  </a:cubicBezTo>
                  <a:cubicBezTo>
                    <a:pt x="12089" y="3739"/>
                    <a:pt x="14141" y="5680"/>
                    <a:pt x="14141" y="5680"/>
                  </a:cubicBezTo>
                  <a:cubicBezTo>
                    <a:pt x="14141" y="5680"/>
                    <a:pt x="12592" y="0"/>
                    <a:pt x="5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1"/>
            <p:cNvSpPr/>
            <p:nvPr/>
          </p:nvSpPr>
          <p:spPr>
            <a:xfrm>
              <a:off x="93970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8881" y="0"/>
                  </a:moveTo>
                  <a:cubicBezTo>
                    <a:pt x="1549" y="0"/>
                    <a:pt x="0" y="5680"/>
                    <a:pt x="0" y="5680"/>
                  </a:cubicBezTo>
                  <a:cubicBezTo>
                    <a:pt x="0" y="5680"/>
                    <a:pt x="2052" y="3739"/>
                    <a:pt x="6266" y="3018"/>
                  </a:cubicBezTo>
                  <a:cubicBezTo>
                    <a:pt x="6617" y="2963"/>
                    <a:pt x="6962" y="2938"/>
                    <a:pt x="7299" y="2938"/>
                  </a:cubicBezTo>
                  <a:cubicBezTo>
                    <a:pt x="11061" y="2938"/>
                    <a:pt x="13863" y="6068"/>
                    <a:pt x="13863" y="6068"/>
                  </a:cubicBezTo>
                  <a:cubicBezTo>
                    <a:pt x="13863" y="6068"/>
                    <a:pt x="14140" y="4127"/>
                    <a:pt x="13087" y="2242"/>
                  </a:cubicBezTo>
                  <a:cubicBezTo>
                    <a:pt x="12255" y="2242"/>
                    <a:pt x="11368" y="2463"/>
                    <a:pt x="11368" y="2463"/>
                  </a:cubicBezTo>
                  <a:lnTo>
                    <a:pt x="12033" y="1077"/>
                  </a:lnTo>
                  <a:cubicBezTo>
                    <a:pt x="11645" y="744"/>
                    <a:pt x="10370" y="134"/>
                    <a:pt x="9704" y="24"/>
                  </a:cubicBezTo>
                  <a:cubicBezTo>
                    <a:pt x="9422" y="8"/>
                    <a:pt x="9148" y="0"/>
                    <a:pt x="8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1"/>
            <p:cNvSpPr/>
            <p:nvPr/>
          </p:nvSpPr>
          <p:spPr>
            <a:xfrm>
              <a:off x="453100" y="4058700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10093" y="0"/>
                  </a:moveTo>
                  <a:cubicBezTo>
                    <a:pt x="10093" y="0"/>
                    <a:pt x="9650" y="1109"/>
                    <a:pt x="9261" y="2496"/>
                  </a:cubicBezTo>
                  <a:cubicBezTo>
                    <a:pt x="8540" y="832"/>
                    <a:pt x="8041" y="278"/>
                    <a:pt x="8041" y="278"/>
                  </a:cubicBezTo>
                  <a:cubicBezTo>
                    <a:pt x="8041" y="278"/>
                    <a:pt x="7330" y="118"/>
                    <a:pt x="6242" y="118"/>
                  </a:cubicBezTo>
                  <a:cubicBezTo>
                    <a:pt x="5203" y="118"/>
                    <a:pt x="3821" y="264"/>
                    <a:pt x="2385" y="832"/>
                  </a:cubicBezTo>
                  <a:cubicBezTo>
                    <a:pt x="722" y="1553"/>
                    <a:pt x="1" y="3161"/>
                    <a:pt x="1" y="3161"/>
                  </a:cubicBezTo>
                  <a:cubicBezTo>
                    <a:pt x="1" y="3161"/>
                    <a:pt x="8818" y="3328"/>
                    <a:pt x="12699" y="6377"/>
                  </a:cubicBezTo>
                  <a:cubicBezTo>
                    <a:pt x="16581" y="9372"/>
                    <a:pt x="16803" y="11534"/>
                    <a:pt x="16803" y="11534"/>
                  </a:cubicBezTo>
                  <a:cubicBezTo>
                    <a:pt x="16803" y="11534"/>
                    <a:pt x="17413" y="9649"/>
                    <a:pt x="17080" y="8041"/>
                  </a:cubicBezTo>
                  <a:cubicBezTo>
                    <a:pt x="16470" y="5324"/>
                    <a:pt x="14973" y="3882"/>
                    <a:pt x="14973" y="3882"/>
                  </a:cubicBezTo>
                  <a:lnTo>
                    <a:pt x="13753" y="4991"/>
                  </a:lnTo>
                  <a:cubicBezTo>
                    <a:pt x="13476" y="1387"/>
                    <a:pt x="10093" y="0"/>
                    <a:pt x="10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1"/>
            <p:cNvSpPr/>
            <p:nvPr/>
          </p:nvSpPr>
          <p:spPr>
            <a:xfrm>
              <a:off x="914750" y="4058700"/>
              <a:ext cx="436700" cy="288375"/>
            </a:xfrm>
            <a:custGeom>
              <a:avLst/>
              <a:gdLst/>
              <a:ahLst/>
              <a:cxnLst/>
              <a:rect l="l" t="t" r="r" b="b"/>
              <a:pathLst>
                <a:path w="17468" h="11535" extrusionOk="0">
                  <a:moveTo>
                    <a:pt x="7431" y="0"/>
                  </a:moveTo>
                  <a:cubicBezTo>
                    <a:pt x="7431" y="0"/>
                    <a:pt x="4048" y="1387"/>
                    <a:pt x="3771" y="4991"/>
                  </a:cubicBezTo>
                  <a:lnTo>
                    <a:pt x="2496" y="3882"/>
                  </a:lnTo>
                  <a:cubicBezTo>
                    <a:pt x="2496" y="3882"/>
                    <a:pt x="1054" y="5324"/>
                    <a:pt x="444" y="8041"/>
                  </a:cubicBezTo>
                  <a:cubicBezTo>
                    <a:pt x="0" y="9649"/>
                    <a:pt x="721" y="11534"/>
                    <a:pt x="721" y="11534"/>
                  </a:cubicBezTo>
                  <a:cubicBezTo>
                    <a:pt x="721" y="11534"/>
                    <a:pt x="887" y="9372"/>
                    <a:pt x="4769" y="6377"/>
                  </a:cubicBezTo>
                  <a:cubicBezTo>
                    <a:pt x="8651" y="3328"/>
                    <a:pt x="17467" y="3161"/>
                    <a:pt x="17467" y="3161"/>
                  </a:cubicBezTo>
                  <a:cubicBezTo>
                    <a:pt x="17467" y="3161"/>
                    <a:pt x="16802" y="1553"/>
                    <a:pt x="15138" y="832"/>
                  </a:cubicBezTo>
                  <a:cubicBezTo>
                    <a:pt x="13703" y="264"/>
                    <a:pt x="12308" y="118"/>
                    <a:pt x="11255" y="118"/>
                  </a:cubicBezTo>
                  <a:cubicBezTo>
                    <a:pt x="10153" y="118"/>
                    <a:pt x="9427" y="278"/>
                    <a:pt x="9427" y="278"/>
                  </a:cubicBezTo>
                  <a:cubicBezTo>
                    <a:pt x="9427" y="278"/>
                    <a:pt x="8928" y="832"/>
                    <a:pt x="8262" y="2496"/>
                  </a:cubicBezTo>
                  <a:cubicBezTo>
                    <a:pt x="7819" y="1109"/>
                    <a:pt x="7431" y="0"/>
                    <a:pt x="7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1"/>
            <p:cNvSpPr/>
            <p:nvPr/>
          </p:nvSpPr>
          <p:spPr>
            <a:xfrm>
              <a:off x="554300" y="3900675"/>
              <a:ext cx="357700" cy="446400"/>
            </a:xfrm>
            <a:custGeom>
              <a:avLst/>
              <a:gdLst/>
              <a:ahLst/>
              <a:cxnLst/>
              <a:rect l="l" t="t" r="r" b="b"/>
              <a:pathLst>
                <a:path w="14308" h="17856" extrusionOk="0">
                  <a:moveTo>
                    <a:pt x="2829" y="0"/>
                  </a:moveTo>
                  <a:cubicBezTo>
                    <a:pt x="1387" y="111"/>
                    <a:pt x="1" y="610"/>
                    <a:pt x="1" y="610"/>
                  </a:cubicBezTo>
                  <a:cubicBezTo>
                    <a:pt x="1" y="610"/>
                    <a:pt x="3827" y="2384"/>
                    <a:pt x="6322" y="5157"/>
                  </a:cubicBezTo>
                  <a:cubicBezTo>
                    <a:pt x="12145" y="11534"/>
                    <a:pt x="13087" y="17855"/>
                    <a:pt x="13087" y="17855"/>
                  </a:cubicBezTo>
                  <a:cubicBezTo>
                    <a:pt x="13087" y="17855"/>
                    <a:pt x="14307" y="12698"/>
                    <a:pt x="11479" y="6044"/>
                  </a:cubicBezTo>
                  <a:cubicBezTo>
                    <a:pt x="10925" y="6543"/>
                    <a:pt x="10315" y="7153"/>
                    <a:pt x="10315" y="7153"/>
                  </a:cubicBezTo>
                  <a:cubicBezTo>
                    <a:pt x="10315" y="7153"/>
                    <a:pt x="10648" y="5767"/>
                    <a:pt x="10814" y="4824"/>
                  </a:cubicBezTo>
                  <a:cubicBezTo>
                    <a:pt x="10481" y="4103"/>
                    <a:pt x="10038" y="3438"/>
                    <a:pt x="9649" y="2717"/>
                  </a:cubicBezTo>
                  <a:cubicBezTo>
                    <a:pt x="8984" y="1774"/>
                    <a:pt x="8041" y="1220"/>
                    <a:pt x="7487" y="776"/>
                  </a:cubicBezTo>
                  <a:lnTo>
                    <a:pt x="7487" y="776"/>
                  </a:lnTo>
                  <a:cubicBezTo>
                    <a:pt x="7653" y="1275"/>
                    <a:pt x="7653" y="1553"/>
                    <a:pt x="7542" y="2329"/>
                  </a:cubicBezTo>
                  <a:cubicBezTo>
                    <a:pt x="6322" y="444"/>
                    <a:pt x="5435" y="222"/>
                    <a:pt x="4714" y="111"/>
                  </a:cubicBezTo>
                  <a:lnTo>
                    <a:pt x="4714" y="111"/>
                  </a:lnTo>
                  <a:cubicBezTo>
                    <a:pt x="4825" y="776"/>
                    <a:pt x="5047" y="1553"/>
                    <a:pt x="5047" y="1553"/>
                  </a:cubicBezTo>
                  <a:cubicBezTo>
                    <a:pt x="5047" y="1553"/>
                    <a:pt x="3827" y="388"/>
                    <a:pt x="2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1"/>
            <p:cNvSpPr/>
            <p:nvPr/>
          </p:nvSpPr>
          <p:spPr>
            <a:xfrm>
              <a:off x="887025" y="3900675"/>
              <a:ext cx="357675" cy="446400"/>
            </a:xfrm>
            <a:custGeom>
              <a:avLst/>
              <a:gdLst/>
              <a:ahLst/>
              <a:cxnLst/>
              <a:rect l="l" t="t" r="r" b="b"/>
              <a:pathLst>
                <a:path w="14307" h="17856" extrusionOk="0">
                  <a:moveTo>
                    <a:pt x="11423" y="0"/>
                  </a:moveTo>
                  <a:cubicBezTo>
                    <a:pt x="10480" y="388"/>
                    <a:pt x="9205" y="1553"/>
                    <a:pt x="9205" y="1553"/>
                  </a:cubicBezTo>
                  <a:cubicBezTo>
                    <a:pt x="9205" y="1553"/>
                    <a:pt x="9427" y="776"/>
                    <a:pt x="9538" y="111"/>
                  </a:cubicBezTo>
                  <a:lnTo>
                    <a:pt x="9538" y="111"/>
                  </a:lnTo>
                  <a:cubicBezTo>
                    <a:pt x="8872" y="222"/>
                    <a:pt x="7985" y="444"/>
                    <a:pt x="6710" y="2329"/>
                  </a:cubicBezTo>
                  <a:cubicBezTo>
                    <a:pt x="6654" y="1553"/>
                    <a:pt x="6654" y="1275"/>
                    <a:pt x="6765" y="776"/>
                  </a:cubicBezTo>
                  <a:lnTo>
                    <a:pt x="6765" y="776"/>
                  </a:lnTo>
                  <a:cubicBezTo>
                    <a:pt x="6211" y="1220"/>
                    <a:pt x="5268" y="1774"/>
                    <a:pt x="4658" y="2717"/>
                  </a:cubicBezTo>
                  <a:cubicBezTo>
                    <a:pt x="4215" y="3438"/>
                    <a:pt x="3826" y="4103"/>
                    <a:pt x="3438" y="4824"/>
                  </a:cubicBezTo>
                  <a:cubicBezTo>
                    <a:pt x="3605" y="5767"/>
                    <a:pt x="3937" y="7153"/>
                    <a:pt x="3937" y="7153"/>
                  </a:cubicBezTo>
                  <a:cubicBezTo>
                    <a:pt x="3937" y="7153"/>
                    <a:pt x="3327" y="6543"/>
                    <a:pt x="2773" y="6044"/>
                  </a:cubicBezTo>
                  <a:cubicBezTo>
                    <a:pt x="0" y="12698"/>
                    <a:pt x="1165" y="17855"/>
                    <a:pt x="1165" y="17855"/>
                  </a:cubicBezTo>
                  <a:cubicBezTo>
                    <a:pt x="1165" y="17855"/>
                    <a:pt x="2163" y="11534"/>
                    <a:pt x="7985" y="5157"/>
                  </a:cubicBezTo>
                  <a:cubicBezTo>
                    <a:pt x="10480" y="2384"/>
                    <a:pt x="14307" y="610"/>
                    <a:pt x="14307" y="610"/>
                  </a:cubicBezTo>
                  <a:cubicBezTo>
                    <a:pt x="14307" y="610"/>
                    <a:pt x="12920" y="111"/>
                    <a:pt x="11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1"/>
            <p:cNvSpPr/>
            <p:nvPr/>
          </p:nvSpPr>
          <p:spPr>
            <a:xfrm>
              <a:off x="823250" y="3823025"/>
              <a:ext cx="153900" cy="524050"/>
            </a:xfrm>
            <a:custGeom>
              <a:avLst/>
              <a:gdLst/>
              <a:ahLst/>
              <a:cxnLst/>
              <a:rect l="l" t="t" r="r" b="b"/>
              <a:pathLst>
                <a:path w="6156" h="20962" extrusionOk="0">
                  <a:moveTo>
                    <a:pt x="3050" y="1"/>
                  </a:moveTo>
                  <a:cubicBezTo>
                    <a:pt x="3050" y="1"/>
                    <a:pt x="1387" y="2441"/>
                    <a:pt x="888" y="4548"/>
                  </a:cubicBezTo>
                  <a:cubicBezTo>
                    <a:pt x="2052" y="5490"/>
                    <a:pt x="2219" y="6267"/>
                    <a:pt x="2219" y="6267"/>
                  </a:cubicBezTo>
                  <a:cubicBezTo>
                    <a:pt x="2219" y="6267"/>
                    <a:pt x="999" y="5989"/>
                    <a:pt x="333" y="5823"/>
                  </a:cubicBezTo>
                  <a:cubicBezTo>
                    <a:pt x="0" y="6932"/>
                    <a:pt x="0" y="7986"/>
                    <a:pt x="0" y="8817"/>
                  </a:cubicBezTo>
                  <a:cubicBezTo>
                    <a:pt x="0" y="10093"/>
                    <a:pt x="167" y="11479"/>
                    <a:pt x="444" y="12921"/>
                  </a:cubicBezTo>
                  <a:cubicBezTo>
                    <a:pt x="1387" y="13420"/>
                    <a:pt x="1997" y="14418"/>
                    <a:pt x="1997" y="14418"/>
                  </a:cubicBezTo>
                  <a:cubicBezTo>
                    <a:pt x="1997" y="14418"/>
                    <a:pt x="1929" y="14412"/>
                    <a:pt x="1820" y="14412"/>
                  </a:cubicBezTo>
                  <a:cubicBezTo>
                    <a:pt x="1602" y="14412"/>
                    <a:pt x="1220" y="14437"/>
                    <a:pt x="888" y="14584"/>
                  </a:cubicBezTo>
                  <a:cubicBezTo>
                    <a:pt x="1830" y="17967"/>
                    <a:pt x="3161" y="20961"/>
                    <a:pt x="3161" y="20961"/>
                  </a:cubicBezTo>
                  <a:cubicBezTo>
                    <a:pt x="3161" y="20961"/>
                    <a:pt x="4880" y="16525"/>
                    <a:pt x="5712" y="12366"/>
                  </a:cubicBezTo>
                  <a:cubicBezTo>
                    <a:pt x="5565" y="12337"/>
                    <a:pt x="5422" y="12325"/>
                    <a:pt x="5285" y="12325"/>
                  </a:cubicBezTo>
                  <a:cubicBezTo>
                    <a:pt x="4648" y="12325"/>
                    <a:pt x="4159" y="12588"/>
                    <a:pt x="4159" y="12588"/>
                  </a:cubicBezTo>
                  <a:cubicBezTo>
                    <a:pt x="4159" y="12588"/>
                    <a:pt x="4936" y="11479"/>
                    <a:pt x="5878" y="11091"/>
                  </a:cubicBezTo>
                  <a:cubicBezTo>
                    <a:pt x="6045" y="10204"/>
                    <a:pt x="6100" y="9317"/>
                    <a:pt x="6156" y="8540"/>
                  </a:cubicBezTo>
                  <a:cubicBezTo>
                    <a:pt x="6156" y="7875"/>
                    <a:pt x="5823" y="5934"/>
                    <a:pt x="5213" y="4381"/>
                  </a:cubicBezTo>
                  <a:cubicBezTo>
                    <a:pt x="4936" y="4936"/>
                    <a:pt x="4159" y="5435"/>
                    <a:pt x="4159" y="5435"/>
                  </a:cubicBezTo>
                  <a:cubicBezTo>
                    <a:pt x="4159" y="5435"/>
                    <a:pt x="4326" y="3882"/>
                    <a:pt x="4547" y="3161"/>
                  </a:cubicBezTo>
                  <a:cubicBezTo>
                    <a:pt x="3716" y="1498"/>
                    <a:pt x="3050" y="1"/>
                    <a:pt x="3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5" name="Google Shape;1785;p51"/>
          <p:cNvGrpSpPr/>
          <p:nvPr/>
        </p:nvGrpSpPr>
        <p:grpSpPr>
          <a:xfrm flipH="1">
            <a:off x="2457478" y="860222"/>
            <a:ext cx="1111825" cy="170525"/>
            <a:chOff x="1893450" y="398925"/>
            <a:chExt cx="1111825" cy="170525"/>
          </a:xfrm>
        </p:grpSpPr>
        <p:sp>
          <p:nvSpPr>
            <p:cNvPr id="1786" name="Google Shape;1786;p51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1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1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1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90" name="Google Shape;179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6593" y="594300"/>
            <a:ext cx="1315500" cy="1323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91" name="Google Shape;1791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70202" y="412053"/>
            <a:ext cx="1111800" cy="1687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92" name="Google Shape;1792;p51"/>
          <p:cNvSpPr txBox="1"/>
          <p:nvPr/>
        </p:nvSpPr>
        <p:spPr>
          <a:xfrm>
            <a:off x="925659" y="3239209"/>
            <a:ext cx="43188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ABeeZee"/>
                <a:ea typeface="ABeeZee"/>
                <a:cs typeface="ABeeZee"/>
                <a:sym typeface="ABeeZee"/>
              </a:rPr>
              <a:t>REMEMBER!</a:t>
            </a:r>
            <a:endParaRPr sz="2100" b="1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93" name="Google Shape;1793;p51"/>
          <p:cNvSpPr txBox="1"/>
          <p:nvPr/>
        </p:nvSpPr>
        <p:spPr>
          <a:xfrm>
            <a:off x="878300" y="3634500"/>
            <a:ext cx="2690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Names were written from top to bottom</a:t>
            </a:r>
            <a:endParaRPr sz="18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94" name="Google Shape;1794;p51"/>
          <p:cNvSpPr txBox="1"/>
          <p:nvPr/>
        </p:nvSpPr>
        <p:spPr>
          <a:xfrm>
            <a:off x="3718017" y="2447556"/>
            <a:ext cx="219530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Agatha</a:t>
            </a:r>
            <a:endParaRPr sz="18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9" name="Google Shape;1799;p52"/>
          <p:cNvGrpSpPr/>
          <p:nvPr/>
        </p:nvGrpSpPr>
        <p:grpSpPr>
          <a:xfrm>
            <a:off x="-12375" y="3471871"/>
            <a:ext cx="2003207" cy="1335092"/>
            <a:chOff x="1664700" y="1542375"/>
            <a:chExt cx="4263050" cy="2841225"/>
          </a:xfrm>
        </p:grpSpPr>
        <p:sp>
          <p:nvSpPr>
            <p:cNvPr id="1800" name="Google Shape;1800;p52"/>
            <p:cNvSpPr/>
            <p:nvPr/>
          </p:nvSpPr>
          <p:spPr>
            <a:xfrm>
              <a:off x="1665525" y="1542375"/>
              <a:ext cx="4262225" cy="947375"/>
            </a:xfrm>
            <a:custGeom>
              <a:avLst/>
              <a:gdLst/>
              <a:ahLst/>
              <a:cxnLst/>
              <a:rect l="l" t="t" r="r" b="b"/>
              <a:pathLst>
                <a:path w="170489" h="37895" extrusionOk="0">
                  <a:moveTo>
                    <a:pt x="1" y="1"/>
                  </a:moveTo>
                  <a:lnTo>
                    <a:pt x="1" y="37894"/>
                  </a:lnTo>
                  <a:lnTo>
                    <a:pt x="170489" y="37894"/>
                  </a:lnTo>
                  <a:lnTo>
                    <a:pt x="1704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1665525" y="2488900"/>
              <a:ext cx="4262225" cy="947350"/>
            </a:xfrm>
            <a:custGeom>
              <a:avLst/>
              <a:gdLst/>
              <a:ahLst/>
              <a:cxnLst/>
              <a:rect l="l" t="t" r="r" b="b"/>
              <a:pathLst>
                <a:path w="170489" h="37894" extrusionOk="0">
                  <a:moveTo>
                    <a:pt x="1" y="0"/>
                  </a:moveTo>
                  <a:lnTo>
                    <a:pt x="1" y="37894"/>
                  </a:lnTo>
                  <a:lnTo>
                    <a:pt x="170489" y="37894"/>
                  </a:lnTo>
                  <a:lnTo>
                    <a:pt x="170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1664700" y="3436225"/>
              <a:ext cx="4262225" cy="947375"/>
            </a:xfrm>
            <a:custGeom>
              <a:avLst/>
              <a:gdLst/>
              <a:ahLst/>
              <a:cxnLst/>
              <a:rect l="l" t="t" r="r" b="b"/>
              <a:pathLst>
                <a:path w="170489" h="37895" extrusionOk="0">
                  <a:moveTo>
                    <a:pt x="0" y="1"/>
                  </a:moveTo>
                  <a:lnTo>
                    <a:pt x="0" y="37895"/>
                  </a:lnTo>
                  <a:lnTo>
                    <a:pt x="170489" y="37895"/>
                  </a:lnTo>
                  <a:lnTo>
                    <a:pt x="170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3509350" y="3200700"/>
              <a:ext cx="579600" cy="181350"/>
            </a:xfrm>
            <a:custGeom>
              <a:avLst/>
              <a:gdLst/>
              <a:ahLst/>
              <a:cxnLst/>
              <a:rect l="l" t="t" r="r" b="b"/>
              <a:pathLst>
                <a:path w="23184" h="7254" extrusionOk="0">
                  <a:moveTo>
                    <a:pt x="21038" y="410"/>
                  </a:moveTo>
                  <a:cubicBezTo>
                    <a:pt x="21075" y="410"/>
                    <a:pt x="21112" y="412"/>
                    <a:pt x="21149" y="415"/>
                  </a:cubicBezTo>
                  <a:cubicBezTo>
                    <a:pt x="21516" y="449"/>
                    <a:pt x="21916" y="616"/>
                    <a:pt x="22149" y="916"/>
                  </a:cubicBezTo>
                  <a:cubicBezTo>
                    <a:pt x="22683" y="1550"/>
                    <a:pt x="22650" y="2450"/>
                    <a:pt x="22016" y="3017"/>
                  </a:cubicBezTo>
                  <a:cubicBezTo>
                    <a:pt x="19147" y="5452"/>
                    <a:pt x="15445" y="6853"/>
                    <a:pt x="11575" y="6853"/>
                  </a:cubicBezTo>
                  <a:cubicBezTo>
                    <a:pt x="11108" y="6853"/>
                    <a:pt x="10608" y="6853"/>
                    <a:pt x="10141" y="6787"/>
                  </a:cubicBezTo>
                  <a:cubicBezTo>
                    <a:pt x="6472" y="6453"/>
                    <a:pt x="2936" y="5019"/>
                    <a:pt x="834" y="2917"/>
                  </a:cubicBezTo>
                  <a:cubicBezTo>
                    <a:pt x="267" y="2350"/>
                    <a:pt x="267" y="1416"/>
                    <a:pt x="834" y="849"/>
                  </a:cubicBezTo>
                  <a:cubicBezTo>
                    <a:pt x="1134" y="582"/>
                    <a:pt x="1501" y="415"/>
                    <a:pt x="1902" y="415"/>
                  </a:cubicBezTo>
                  <a:cubicBezTo>
                    <a:pt x="2269" y="415"/>
                    <a:pt x="2635" y="549"/>
                    <a:pt x="2936" y="882"/>
                  </a:cubicBezTo>
                  <a:cubicBezTo>
                    <a:pt x="4503" y="2450"/>
                    <a:pt x="7439" y="3618"/>
                    <a:pt x="10408" y="3885"/>
                  </a:cubicBezTo>
                  <a:cubicBezTo>
                    <a:pt x="10766" y="3913"/>
                    <a:pt x="11149" y="3930"/>
                    <a:pt x="11553" y="3930"/>
                  </a:cubicBezTo>
                  <a:cubicBezTo>
                    <a:pt x="14009" y="3930"/>
                    <a:pt x="17221" y="3303"/>
                    <a:pt x="20115" y="782"/>
                  </a:cubicBezTo>
                  <a:cubicBezTo>
                    <a:pt x="20385" y="542"/>
                    <a:pt x="20708" y="410"/>
                    <a:pt x="21038" y="410"/>
                  </a:cubicBezTo>
                  <a:close/>
                  <a:moveTo>
                    <a:pt x="21007" y="1"/>
                  </a:moveTo>
                  <a:cubicBezTo>
                    <a:pt x="20596" y="1"/>
                    <a:pt x="20161" y="164"/>
                    <a:pt x="19848" y="449"/>
                  </a:cubicBezTo>
                  <a:cubicBezTo>
                    <a:pt x="17103" y="2885"/>
                    <a:pt x="14100" y="3511"/>
                    <a:pt x="11727" y="3511"/>
                  </a:cubicBezTo>
                  <a:cubicBezTo>
                    <a:pt x="11273" y="3511"/>
                    <a:pt x="10842" y="3488"/>
                    <a:pt x="10441" y="3451"/>
                  </a:cubicBezTo>
                  <a:cubicBezTo>
                    <a:pt x="7539" y="3251"/>
                    <a:pt x="4704" y="2083"/>
                    <a:pt x="3203" y="582"/>
                  </a:cubicBezTo>
                  <a:cubicBezTo>
                    <a:pt x="2836" y="249"/>
                    <a:pt x="2369" y="49"/>
                    <a:pt x="1868" y="49"/>
                  </a:cubicBezTo>
                  <a:cubicBezTo>
                    <a:pt x="1401" y="49"/>
                    <a:pt x="934" y="215"/>
                    <a:pt x="567" y="582"/>
                  </a:cubicBezTo>
                  <a:cubicBezTo>
                    <a:pt x="200" y="949"/>
                    <a:pt x="0" y="1416"/>
                    <a:pt x="0" y="1917"/>
                  </a:cubicBezTo>
                  <a:cubicBezTo>
                    <a:pt x="0" y="2417"/>
                    <a:pt x="167" y="2884"/>
                    <a:pt x="567" y="3251"/>
                  </a:cubicBezTo>
                  <a:cubicBezTo>
                    <a:pt x="2669" y="5386"/>
                    <a:pt x="6338" y="6920"/>
                    <a:pt x="10107" y="7220"/>
                  </a:cubicBezTo>
                  <a:cubicBezTo>
                    <a:pt x="10608" y="7254"/>
                    <a:pt x="11075" y="7254"/>
                    <a:pt x="11575" y="7254"/>
                  </a:cubicBezTo>
                  <a:cubicBezTo>
                    <a:pt x="15578" y="7254"/>
                    <a:pt x="19347" y="5853"/>
                    <a:pt x="22350" y="3284"/>
                  </a:cubicBezTo>
                  <a:cubicBezTo>
                    <a:pt x="23117" y="2584"/>
                    <a:pt x="23183" y="1416"/>
                    <a:pt x="22516" y="616"/>
                  </a:cubicBezTo>
                  <a:cubicBezTo>
                    <a:pt x="22183" y="249"/>
                    <a:pt x="21716" y="49"/>
                    <a:pt x="21215" y="15"/>
                  </a:cubicBezTo>
                  <a:cubicBezTo>
                    <a:pt x="21147" y="5"/>
                    <a:pt x="21078" y="1"/>
                    <a:pt x="210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3567725" y="3200600"/>
              <a:ext cx="39225" cy="38025"/>
            </a:xfrm>
            <a:custGeom>
              <a:avLst/>
              <a:gdLst/>
              <a:ahLst/>
              <a:cxnLst/>
              <a:rect l="l" t="t" r="r" b="b"/>
              <a:pathLst>
                <a:path w="1569" h="1521" extrusionOk="0">
                  <a:moveTo>
                    <a:pt x="980" y="1"/>
                  </a:moveTo>
                  <a:cubicBezTo>
                    <a:pt x="789" y="1"/>
                    <a:pt x="573" y="118"/>
                    <a:pt x="401" y="353"/>
                  </a:cubicBezTo>
                  <a:cubicBezTo>
                    <a:pt x="0" y="853"/>
                    <a:pt x="167" y="1520"/>
                    <a:pt x="167" y="1520"/>
                  </a:cubicBezTo>
                  <a:cubicBezTo>
                    <a:pt x="167" y="1520"/>
                    <a:pt x="1568" y="1253"/>
                    <a:pt x="1435" y="453"/>
                  </a:cubicBezTo>
                  <a:cubicBezTo>
                    <a:pt x="1381" y="152"/>
                    <a:pt x="1196" y="1"/>
                    <a:pt x="9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3561875" y="3194275"/>
              <a:ext cx="46725" cy="48525"/>
            </a:xfrm>
            <a:custGeom>
              <a:avLst/>
              <a:gdLst/>
              <a:ahLst/>
              <a:cxnLst/>
              <a:rect l="l" t="t" r="r" b="b"/>
              <a:pathLst>
                <a:path w="1869" h="1941" extrusionOk="0">
                  <a:moveTo>
                    <a:pt x="1168" y="472"/>
                  </a:moveTo>
                  <a:cubicBezTo>
                    <a:pt x="1202" y="472"/>
                    <a:pt x="1235" y="472"/>
                    <a:pt x="1235" y="506"/>
                  </a:cubicBezTo>
                  <a:cubicBezTo>
                    <a:pt x="1368" y="539"/>
                    <a:pt x="1402" y="639"/>
                    <a:pt x="1468" y="806"/>
                  </a:cubicBezTo>
                  <a:cubicBezTo>
                    <a:pt x="1468" y="873"/>
                    <a:pt x="1468" y="1006"/>
                    <a:pt x="1368" y="1106"/>
                  </a:cubicBezTo>
                  <a:cubicBezTo>
                    <a:pt x="1202" y="1306"/>
                    <a:pt x="835" y="1440"/>
                    <a:pt x="568" y="1506"/>
                  </a:cubicBezTo>
                  <a:cubicBezTo>
                    <a:pt x="534" y="1306"/>
                    <a:pt x="534" y="973"/>
                    <a:pt x="735" y="706"/>
                  </a:cubicBezTo>
                  <a:cubicBezTo>
                    <a:pt x="868" y="539"/>
                    <a:pt x="1035" y="472"/>
                    <a:pt x="1168" y="472"/>
                  </a:cubicBezTo>
                  <a:close/>
                  <a:moveTo>
                    <a:pt x="1212" y="0"/>
                  </a:moveTo>
                  <a:cubicBezTo>
                    <a:pt x="936" y="0"/>
                    <a:pt x="641" y="138"/>
                    <a:pt x="401" y="439"/>
                  </a:cubicBezTo>
                  <a:cubicBezTo>
                    <a:pt x="1" y="1006"/>
                    <a:pt x="201" y="1707"/>
                    <a:pt x="201" y="1773"/>
                  </a:cubicBezTo>
                  <a:cubicBezTo>
                    <a:pt x="234" y="1840"/>
                    <a:pt x="334" y="1940"/>
                    <a:pt x="401" y="1940"/>
                  </a:cubicBezTo>
                  <a:cubicBezTo>
                    <a:pt x="534" y="1940"/>
                    <a:pt x="1368" y="1807"/>
                    <a:pt x="1669" y="1273"/>
                  </a:cubicBezTo>
                  <a:cubicBezTo>
                    <a:pt x="1835" y="1039"/>
                    <a:pt x="1869" y="839"/>
                    <a:pt x="1835" y="639"/>
                  </a:cubicBezTo>
                  <a:cubicBezTo>
                    <a:pt x="1735" y="306"/>
                    <a:pt x="1569" y="105"/>
                    <a:pt x="1302" y="5"/>
                  </a:cubicBezTo>
                  <a:cubicBezTo>
                    <a:pt x="1272" y="2"/>
                    <a:pt x="1242" y="0"/>
                    <a:pt x="1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3708650" y="3254100"/>
              <a:ext cx="38400" cy="43725"/>
            </a:xfrm>
            <a:custGeom>
              <a:avLst/>
              <a:gdLst/>
              <a:ahLst/>
              <a:cxnLst/>
              <a:rect l="l" t="t" r="r" b="b"/>
              <a:pathLst>
                <a:path w="1536" h="1749" extrusionOk="0">
                  <a:moveTo>
                    <a:pt x="885" y="0"/>
                  </a:moveTo>
                  <a:cubicBezTo>
                    <a:pt x="751" y="0"/>
                    <a:pt x="614" y="67"/>
                    <a:pt x="501" y="214"/>
                  </a:cubicBezTo>
                  <a:cubicBezTo>
                    <a:pt x="1" y="815"/>
                    <a:pt x="1101" y="1749"/>
                    <a:pt x="1101" y="1749"/>
                  </a:cubicBezTo>
                  <a:cubicBezTo>
                    <a:pt x="1101" y="1749"/>
                    <a:pt x="1535" y="1282"/>
                    <a:pt x="1468" y="648"/>
                  </a:cubicBezTo>
                  <a:cubicBezTo>
                    <a:pt x="1402" y="251"/>
                    <a:pt x="1147" y="0"/>
                    <a:pt x="8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3701975" y="3248825"/>
              <a:ext cx="51725" cy="54850"/>
            </a:xfrm>
            <a:custGeom>
              <a:avLst/>
              <a:gdLst/>
              <a:ahLst/>
              <a:cxnLst/>
              <a:rect l="l" t="t" r="r" b="b"/>
              <a:pathLst>
                <a:path w="2069" h="2194" extrusionOk="0">
                  <a:moveTo>
                    <a:pt x="1235" y="425"/>
                  </a:moveTo>
                  <a:cubicBezTo>
                    <a:pt x="1368" y="459"/>
                    <a:pt x="1468" y="625"/>
                    <a:pt x="1535" y="926"/>
                  </a:cubicBezTo>
                  <a:cubicBezTo>
                    <a:pt x="1569" y="1192"/>
                    <a:pt x="1435" y="1493"/>
                    <a:pt x="1302" y="1659"/>
                  </a:cubicBezTo>
                  <a:cubicBezTo>
                    <a:pt x="1068" y="1359"/>
                    <a:pt x="701" y="825"/>
                    <a:pt x="935" y="525"/>
                  </a:cubicBezTo>
                  <a:cubicBezTo>
                    <a:pt x="968" y="492"/>
                    <a:pt x="1068" y="425"/>
                    <a:pt x="1135" y="425"/>
                  </a:cubicBezTo>
                  <a:close/>
                  <a:moveTo>
                    <a:pt x="1165" y="1"/>
                  </a:moveTo>
                  <a:cubicBezTo>
                    <a:pt x="979" y="1"/>
                    <a:pt x="787" y="88"/>
                    <a:pt x="635" y="292"/>
                  </a:cubicBezTo>
                  <a:cubicBezTo>
                    <a:pt x="1" y="1059"/>
                    <a:pt x="1202" y="2126"/>
                    <a:pt x="1235" y="2160"/>
                  </a:cubicBezTo>
                  <a:cubicBezTo>
                    <a:pt x="1268" y="2193"/>
                    <a:pt x="1302" y="2193"/>
                    <a:pt x="1368" y="2193"/>
                  </a:cubicBezTo>
                  <a:cubicBezTo>
                    <a:pt x="1402" y="2193"/>
                    <a:pt x="1468" y="2160"/>
                    <a:pt x="1502" y="2126"/>
                  </a:cubicBezTo>
                  <a:cubicBezTo>
                    <a:pt x="1569" y="2126"/>
                    <a:pt x="2069" y="1559"/>
                    <a:pt x="1969" y="859"/>
                  </a:cubicBezTo>
                  <a:cubicBezTo>
                    <a:pt x="1902" y="459"/>
                    <a:pt x="1669" y="125"/>
                    <a:pt x="1335" y="25"/>
                  </a:cubicBezTo>
                  <a:cubicBezTo>
                    <a:pt x="1280" y="9"/>
                    <a:pt x="1223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3498500" y="2702050"/>
              <a:ext cx="301900" cy="517400"/>
            </a:xfrm>
            <a:custGeom>
              <a:avLst/>
              <a:gdLst/>
              <a:ahLst/>
              <a:cxnLst/>
              <a:rect l="l" t="t" r="r" b="b"/>
              <a:pathLst>
                <a:path w="12076" h="20696" extrusionOk="0">
                  <a:moveTo>
                    <a:pt x="2122" y="0"/>
                  </a:moveTo>
                  <a:cubicBezTo>
                    <a:pt x="1853" y="0"/>
                    <a:pt x="1598" y="60"/>
                    <a:pt x="1368" y="180"/>
                  </a:cubicBezTo>
                  <a:cubicBezTo>
                    <a:pt x="434" y="647"/>
                    <a:pt x="1" y="1948"/>
                    <a:pt x="1" y="4050"/>
                  </a:cubicBezTo>
                  <a:lnTo>
                    <a:pt x="1" y="20495"/>
                  </a:lnTo>
                  <a:cubicBezTo>
                    <a:pt x="1" y="20528"/>
                    <a:pt x="34" y="20595"/>
                    <a:pt x="101" y="20662"/>
                  </a:cubicBezTo>
                  <a:cubicBezTo>
                    <a:pt x="101" y="20695"/>
                    <a:pt x="167" y="20695"/>
                    <a:pt x="201" y="20695"/>
                  </a:cubicBezTo>
                  <a:lnTo>
                    <a:pt x="368" y="20695"/>
                  </a:lnTo>
                  <a:lnTo>
                    <a:pt x="11942" y="11755"/>
                  </a:lnTo>
                  <a:cubicBezTo>
                    <a:pt x="12043" y="11689"/>
                    <a:pt x="12076" y="11555"/>
                    <a:pt x="12009" y="11488"/>
                  </a:cubicBezTo>
                  <a:cubicBezTo>
                    <a:pt x="11945" y="11424"/>
                    <a:pt x="11866" y="11387"/>
                    <a:pt x="11801" y="11387"/>
                  </a:cubicBezTo>
                  <a:cubicBezTo>
                    <a:pt x="11765" y="11387"/>
                    <a:pt x="11733" y="11398"/>
                    <a:pt x="11709" y="11422"/>
                  </a:cubicBezTo>
                  <a:lnTo>
                    <a:pt x="434" y="20061"/>
                  </a:lnTo>
                  <a:lnTo>
                    <a:pt x="434" y="4050"/>
                  </a:lnTo>
                  <a:cubicBezTo>
                    <a:pt x="434" y="1648"/>
                    <a:pt x="1035" y="847"/>
                    <a:pt x="1568" y="547"/>
                  </a:cubicBezTo>
                  <a:cubicBezTo>
                    <a:pt x="1729" y="467"/>
                    <a:pt x="1913" y="426"/>
                    <a:pt x="2113" y="426"/>
                  </a:cubicBezTo>
                  <a:cubicBezTo>
                    <a:pt x="2494" y="426"/>
                    <a:pt x="2932" y="575"/>
                    <a:pt x="3370" y="881"/>
                  </a:cubicBezTo>
                  <a:cubicBezTo>
                    <a:pt x="4358" y="1591"/>
                    <a:pt x="6146" y="2330"/>
                    <a:pt x="7836" y="2330"/>
                  </a:cubicBezTo>
                  <a:cubicBezTo>
                    <a:pt x="7971" y="2330"/>
                    <a:pt x="8106" y="2325"/>
                    <a:pt x="8240" y="2315"/>
                  </a:cubicBezTo>
                  <a:cubicBezTo>
                    <a:pt x="8373" y="2315"/>
                    <a:pt x="8440" y="2215"/>
                    <a:pt x="8440" y="2082"/>
                  </a:cubicBezTo>
                  <a:cubicBezTo>
                    <a:pt x="8440" y="1982"/>
                    <a:pt x="8373" y="1882"/>
                    <a:pt x="8240" y="1882"/>
                  </a:cubicBezTo>
                  <a:cubicBezTo>
                    <a:pt x="8108" y="1892"/>
                    <a:pt x="7976" y="1897"/>
                    <a:pt x="7843" y="1897"/>
                  </a:cubicBezTo>
                  <a:cubicBezTo>
                    <a:pt x="6255" y="1897"/>
                    <a:pt x="4588" y="1194"/>
                    <a:pt x="3603" y="547"/>
                  </a:cubicBezTo>
                  <a:cubicBezTo>
                    <a:pt x="3114" y="185"/>
                    <a:pt x="2597" y="0"/>
                    <a:pt x="2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3545200" y="2750750"/>
              <a:ext cx="30875" cy="447850"/>
            </a:xfrm>
            <a:custGeom>
              <a:avLst/>
              <a:gdLst/>
              <a:ahLst/>
              <a:cxnLst/>
              <a:rect l="l" t="t" r="r" b="b"/>
              <a:pathLst>
                <a:path w="1235" h="17914" extrusionOk="0">
                  <a:moveTo>
                    <a:pt x="1" y="0"/>
                  </a:moveTo>
                  <a:lnTo>
                    <a:pt x="1" y="17913"/>
                  </a:lnTo>
                  <a:lnTo>
                    <a:pt x="1235" y="1791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3586900" y="2803275"/>
              <a:ext cx="30875" cy="433675"/>
            </a:xfrm>
            <a:custGeom>
              <a:avLst/>
              <a:gdLst/>
              <a:ahLst/>
              <a:cxnLst/>
              <a:rect l="l" t="t" r="r" b="b"/>
              <a:pathLst>
                <a:path w="1235" h="17347" extrusionOk="0">
                  <a:moveTo>
                    <a:pt x="0" y="1"/>
                  </a:moveTo>
                  <a:lnTo>
                    <a:pt x="0" y="17347"/>
                  </a:lnTo>
                  <a:lnTo>
                    <a:pt x="1235" y="173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2"/>
            <p:cNvSpPr/>
            <p:nvPr/>
          </p:nvSpPr>
          <p:spPr>
            <a:xfrm>
              <a:off x="3627750" y="2803275"/>
              <a:ext cx="30900" cy="433675"/>
            </a:xfrm>
            <a:custGeom>
              <a:avLst/>
              <a:gdLst/>
              <a:ahLst/>
              <a:cxnLst/>
              <a:rect l="l" t="t" r="r" b="b"/>
              <a:pathLst>
                <a:path w="1236" h="17347" extrusionOk="0">
                  <a:moveTo>
                    <a:pt x="1" y="1"/>
                  </a:moveTo>
                  <a:lnTo>
                    <a:pt x="1" y="17347"/>
                  </a:lnTo>
                  <a:lnTo>
                    <a:pt x="1235" y="173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2"/>
            <p:cNvSpPr/>
            <p:nvPr/>
          </p:nvSpPr>
          <p:spPr>
            <a:xfrm>
              <a:off x="3669450" y="2803275"/>
              <a:ext cx="30900" cy="433675"/>
            </a:xfrm>
            <a:custGeom>
              <a:avLst/>
              <a:gdLst/>
              <a:ahLst/>
              <a:cxnLst/>
              <a:rect l="l" t="t" r="r" b="b"/>
              <a:pathLst>
                <a:path w="1236" h="17347" extrusionOk="0">
                  <a:moveTo>
                    <a:pt x="1" y="1"/>
                  </a:moveTo>
                  <a:lnTo>
                    <a:pt x="1" y="17347"/>
                  </a:lnTo>
                  <a:lnTo>
                    <a:pt x="1235" y="173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3615250" y="2969225"/>
              <a:ext cx="179325" cy="292750"/>
            </a:xfrm>
            <a:custGeom>
              <a:avLst/>
              <a:gdLst/>
              <a:ahLst/>
              <a:cxnLst/>
              <a:rect l="l" t="t" r="r" b="b"/>
              <a:pathLst>
                <a:path w="7173" h="11710" extrusionOk="0">
                  <a:moveTo>
                    <a:pt x="3336" y="1"/>
                  </a:moveTo>
                  <a:lnTo>
                    <a:pt x="1" y="10208"/>
                  </a:lnTo>
                  <a:lnTo>
                    <a:pt x="3770" y="11709"/>
                  </a:lnTo>
                  <a:lnTo>
                    <a:pt x="7172" y="1502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3607750" y="2964450"/>
              <a:ext cx="192650" cy="303350"/>
            </a:xfrm>
            <a:custGeom>
              <a:avLst/>
              <a:gdLst/>
              <a:ahLst/>
              <a:cxnLst/>
              <a:rect l="l" t="t" r="r" b="b"/>
              <a:pathLst>
                <a:path w="7706" h="12134" extrusionOk="0">
                  <a:moveTo>
                    <a:pt x="3803" y="425"/>
                  </a:moveTo>
                  <a:lnTo>
                    <a:pt x="7206" y="1760"/>
                  </a:lnTo>
                  <a:lnTo>
                    <a:pt x="3937" y="11600"/>
                  </a:lnTo>
                  <a:lnTo>
                    <a:pt x="534" y="10299"/>
                  </a:lnTo>
                  <a:lnTo>
                    <a:pt x="3803" y="425"/>
                  </a:lnTo>
                  <a:close/>
                  <a:moveTo>
                    <a:pt x="3620" y="0"/>
                  </a:moveTo>
                  <a:cubicBezTo>
                    <a:pt x="3586" y="0"/>
                    <a:pt x="3553" y="8"/>
                    <a:pt x="3536" y="25"/>
                  </a:cubicBezTo>
                  <a:cubicBezTo>
                    <a:pt x="3470" y="58"/>
                    <a:pt x="3403" y="92"/>
                    <a:pt x="3403" y="159"/>
                  </a:cubicBezTo>
                  <a:lnTo>
                    <a:pt x="34" y="10366"/>
                  </a:lnTo>
                  <a:cubicBezTo>
                    <a:pt x="0" y="10466"/>
                    <a:pt x="67" y="10566"/>
                    <a:pt x="167" y="10633"/>
                  </a:cubicBezTo>
                  <a:lnTo>
                    <a:pt x="4003" y="12134"/>
                  </a:lnTo>
                  <a:lnTo>
                    <a:pt x="4170" y="12134"/>
                  </a:lnTo>
                  <a:cubicBezTo>
                    <a:pt x="4237" y="12067"/>
                    <a:pt x="4303" y="12034"/>
                    <a:pt x="4303" y="12000"/>
                  </a:cubicBezTo>
                  <a:lnTo>
                    <a:pt x="7673" y="1793"/>
                  </a:lnTo>
                  <a:cubicBezTo>
                    <a:pt x="7706" y="1693"/>
                    <a:pt x="7639" y="1560"/>
                    <a:pt x="7539" y="1526"/>
                  </a:cubicBezTo>
                  <a:lnTo>
                    <a:pt x="3703" y="25"/>
                  </a:lnTo>
                  <a:cubicBezTo>
                    <a:pt x="3686" y="8"/>
                    <a:pt x="3653" y="0"/>
                    <a:pt x="3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2"/>
            <p:cNvSpPr/>
            <p:nvPr/>
          </p:nvSpPr>
          <p:spPr>
            <a:xfrm>
              <a:off x="3675300" y="2996750"/>
              <a:ext cx="120950" cy="113450"/>
            </a:xfrm>
            <a:custGeom>
              <a:avLst/>
              <a:gdLst/>
              <a:ahLst/>
              <a:cxnLst/>
              <a:rect l="l" t="t" r="r" b="b"/>
              <a:pathLst>
                <a:path w="4838" h="4538" extrusionOk="0">
                  <a:moveTo>
                    <a:pt x="200" y="1"/>
                  </a:moveTo>
                  <a:cubicBezTo>
                    <a:pt x="67" y="1"/>
                    <a:pt x="0" y="67"/>
                    <a:pt x="0" y="201"/>
                  </a:cubicBezTo>
                  <a:lnTo>
                    <a:pt x="0" y="2769"/>
                  </a:lnTo>
                  <a:cubicBezTo>
                    <a:pt x="0" y="2869"/>
                    <a:pt x="34" y="2936"/>
                    <a:pt x="134" y="3003"/>
                  </a:cubicBezTo>
                  <a:cubicBezTo>
                    <a:pt x="143" y="3012"/>
                    <a:pt x="159" y="3016"/>
                    <a:pt x="178" y="3016"/>
                  </a:cubicBezTo>
                  <a:cubicBezTo>
                    <a:pt x="231" y="3016"/>
                    <a:pt x="309" y="2985"/>
                    <a:pt x="334" y="2936"/>
                  </a:cubicBezTo>
                  <a:lnTo>
                    <a:pt x="1401" y="1835"/>
                  </a:lnTo>
                  <a:lnTo>
                    <a:pt x="1335" y="3503"/>
                  </a:lnTo>
                  <a:cubicBezTo>
                    <a:pt x="1335" y="3570"/>
                    <a:pt x="1368" y="3637"/>
                    <a:pt x="1468" y="3703"/>
                  </a:cubicBezTo>
                  <a:cubicBezTo>
                    <a:pt x="1477" y="3712"/>
                    <a:pt x="1491" y="3716"/>
                    <a:pt x="1507" y="3716"/>
                  </a:cubicBezTo>
                  <a:cubicBezTo>
                    <a:pt x="1553" y="3716"/>
                    <a:pt x="1619" y="3685"/>
                    <a:pt x="1668" y="3637"/>
                  </a:cubicBezTo>
                  <a:lnTo>
                    <a:pt x="2869" y="2569"/>
                  </a:lnTo>
                  <a:lnTo>
                    <a:pt x="2602" y="4270"/>
                  </a:lnTo>
                  <a:cubicBezTo>
                    <a:pt x="2535" y="4370"/>
                    <a:pt x="2602" y="4437"/>
                    <a:pt x="2669" y="4471"/>
                  </a:cubicBezTo>
                  <a:cubicBezTo>
                    <a:pt x="2702" y="4537"/>
                    <a:pt x="2769" y="4537"/>
                    <a:pt x="2802" y="4537"/>
                  </a:cubicBezTo>
                  <a:cubicBezTo>
                    <a:pt x="2836" y="4537"/>
                    <a:pt x="2936" y="4537"/>
                    <a:pt x="2969" y="4471"/>
                  </a:cubicBezTo>
                  <a:lnTo>
                    <a:pt x="4704" y="3103"/>
                  </a:lnTo>
                  <a:cubicBezTo>
                    <a:pt x="4804" y="3036"/>
                    <a:pt x="4837" y="2903"/>
                    <a:pt x="4737" y="2803"/>
                  </a:cubicBezTo>
                  <a:cubicBezTo>
                    <a:pt x="4696" y="2761"/>
                    <a:pt x="4629" y="2733"/>
                    <a:pt x="4568" y="2733"/>
                  </a:cubicBezTo>
                  <a:cubicBezTo>
                    <a:pt x="4531" y="2733"/>
                    <a:pt x="4496" y="2744"/>
                    <a:pt x="4470" y="2769"/>
                  </a:cubicBezTo>
                  <a:lnTo>
                    <a:pt x="3136" y="3803"/>
                  </a:lnTo>
                  <a:lnTo>
                    <a:pt x="3403" y="2069"/>
                  </a:lnTo>
                  <a:cubicBezTo>
                    <a:pt x="3403" y="1969"/>
                    <a:pt x="3369" y="1902"/>
                    <a:pt x="3303" y="1869"/>
                  </a:cubicBezTo>
                  <a:cubicBezTo>
                    <a:pt x="3273" y="1859"/>
                    <a:pt x="3247" y="1855"/>
                    <a:pt x="3222" y="1855"/>
                  </a:cubicBezTo>
                  <a:cubicBezTo>
                    <a:pt x="3161" y="1855"/>
                    <a:pt x="3107" y="1878"/>
                    <a:pt x="3036" y="1902"/>
                  </a:cubicBezTo>
                  <a:lnTo>
                    <a:pt x="1802" y="3036"/>
                  </a:lnTo>
                  <a:lnTo>
                    <a:pt x="1868" y="1268"/>
                  </a:lnTo>
                  <a:cubicBezTo>
                    <a:pt x="1868" y="1202"/>
                    <a:pt x="1835" y="1101"/>
                    <a:pt x="1735" y="1068"/>
                  </a:cubicBezTo>
                  <a:cubicBezTo>
                    <a:pt x="1707" y="1054"/>
                    <a:pt x="1668" y="1046"/>
                    <a:pt x="1630" y="1046"/>
                  </a:cubicBezTo>
                  <a:cubicBezTo>
                    <a:pt x="1575" y="1046"/>
                    <a:pt x="1521" y="1062"/>
                    <a:pt x="1501" y="1101"/>
                  </a:cubicBezTo>
                  <a:lnTo>
                    <a:pt x="401" y="2269"/>
                  </a:lnTo>
                  <a:lnTo>
                    <a:pt x="401" y="201"/>
                  </a:lnTo>
                  <a:cubicBezTo>
                    <a:pt x="401" y="67"/>
                    <a:pt x="334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2"/>
            <p:cNvSpPr/>
            <p:nvPr/>
          </p:nvSpPr>
          <p:spPr>
            <a:xfrm>
              <a:off x="3631925" y="3073125"/>
              <a:ext cx="116775" cy="113800"/>
            </a:xfrm>
            <a:custGeom>
              <a:avLst/>
              <a:gdLst/>
              <a:ahLst/>
              <a:cxnLst/>
              <a:rect l="l" t="t" r="r" b="b"/>
              <a:pathLst>
                <a:path w="4671" h="4552" extrusionOk="0">
                  <a:moveTo>
                    <a:pt x="1852" y="1"/>
                  </a:moveTo>
                  <a:cubicBezTo>
                    <a:pt x="1799" y="1"/>
                    <a:pt x="1726" y="24"/>
                    <a:pt x="1702" y="48"/>
                  </a:cubicBezTo>
                  <a:lnTo>
                    <a:pt x="67" y="1516"/>
                  </a:lnTo>
                  <a:cubicBezTo>
                    <a:pt x="1" y="1616"/>
                    <a:pt x="1" y="1716"/>
                    <a:pt x="67" y="1816"/>
                  </a:cubicBezTo>
                  <a:cubicBezTo>
                    <a:pt x="118" y="1849"/>
                    <a:pt x="168" y="1866"/>
                    <a:pt x="218" y="1866"/>
                  </a:cubicBezTo>
                  <a:cubicBezTo>
                    <a:pt x="268" y="1866"/>
                    <a:pt x="318" y="1849"/>
                    <a:pt x="368" y="1816"/>
                  </a:cubicBezTo>
                  <a:lnTo>
                    <a:pt x="1669" y="682"/>
                  </a:lnTo>
                  <a:lnTo>
                    <a:pt x="1669" y="2216"/>
                  </a:lnTo>
                  <a:cubicBezTo>
                    <a:pt x="1669" y="2316"/>
                    <a:pt x="1702" y="2383"/>
                    <a:pt x="1769" y="2450"/>
                  </a:cubicBezTo>
                  <a:cubicBezTo>
                    <a:pt x="1787" y="2459"/>
                    <a:pt x="1807" y="2463"/>
                    <a:pt x="1828" y="2463"/>
                  </a:cubicBezTo>
                  <a:cubicBezTo>
                    <a:pt x="1887" y="2463"/>
                    <a:pt x="1953" y="2432"/>
                    <a:pt x="2002" y="2383"/>
                  </a:cubicBezTo>
                  <a:lnTo>
                    <a:pt x="2903" y="1416"/>
                  </a:lnTo>
                  <a:lnTo>
                    <a:pt x="2769" y="2983"/>
                  </a:lnTo>
                  <a:cubicBezTo>
                    <a:pt x="2769" y="3050"/>
                    <a:pt x="2836" y="3150"/>
                    <a:pt x="2903" y="3183"/>
                  </a:cubicBezTo>
                  <a:cubicBezTo>
                    <a:pt x="2932" y="3193"/>
                    <a:pt x="2959" y="3197"/>
                    <a:pt x="2984" y="3197"/>
                  </a:cubicBezTo>
                  <a:cubicBezTo>
                    <a:pt x="3045" y="3197"/>
                    <a:pt x="3099" y="3174"/>
                    <a:pt x="3170" y="3150"/>
                  </a:cubicBezTo>
                  <a:lnTo>
                    <a:pt x="4204" y="2216"/>
                  </a:lnTo>
                  <a:lnTo>
                    <a:pt x="4237" y="4351"/>
                  </a:lnTo>
                  <a:cubicBezTo>
                    <a:pt x="4237" y="4484"/>
                    <a:pt x="4337" y="4551"/>
                    <a:pt x="4437" y="4551"/>
                  </a:cubicBezTo>
                  <a:cubicBezTo>
                    <a:pt x="4571" y="4551"/>
                    <a:pt x="4671" y="4484"/>
                    <a:pt x="4604" y="4351"/>
                  </a:cubicBezTo>
                  <a:lnTo>
                    <a:pt x="4571" y="1782"/>
                  </a:lnTo>
                  <a:cubicBezTo>
                    <a:pt x="4571" y="1682"/>
                    <a:pt x="4537" y="1616"/>
                    <a:pt x="4437" y="1549"/>
                  </a:cubicBezTo>
                  <a:cubicBezTo>
                    <a:pt x="4428" y="1540"/>
                    <a:pt x="4412" y="1536"/>
                    <a:pt x="4393" y="1536"/>
                  </a:cubicBezTo>
                  <a:cubicBezTo>
                    <a:pt x="4340" y="1536"/>
                    <a:pt x="4262" y="1567"/>
                    <a:pt x="4237" y="1616"/>
                  </a:cubicBezTo>
                  <a:lnTo>
                    <a:pt x="3236" y="2483"/>
                  </a:lnTo>
                  <a:lnTo>
                    <a:pt x="3370" y="882"/>
                  </a:lnTo>
                  <a:cubicBezTo>
                    <a:pt x="3370" y="815"/>
                    <a:pt x="3336" y="715"/>
                    <a:pt x="3236" y="682"/>
                  </a:cubicBezTo>
                  <a:cubicBezTo>
                    <a:pt x="3209" y="668"/>
                    <a:pt x="3170" y="660"/>
                    <a:pt x="3131" y="660"/>
                  </a:cubicBezTo>
                  <a:cubicBezTo>
                    <a:pt x="3076" y="660"/>
                    <a:pt x="3022" y="676"/>
                    <a:pt x="3003" y="715"/>
                  </a:cubicBezTo>
                  <a:lnTo>
                    <a:pt x="2036" y="1716"/>
                  </a:lnTo>
                  <a:lnTo>
                    <a:pt x="2036" y="215"/>
                  </a:lnTo>
                  <a:cubicBezTo>
                    <a:pt x="2036" y="148"/>
                    <a:pt x="2002" y="48"/>
                    <a:pt x="1902" y="15"/>
                  </a:cubicBezTo>
                  <a:cubicBezTo>
                    <a:pt x="1892" y="5"/>
                    <a:pt x="1874" y="1"/>
                    <a:pt x="18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3637775" y="3105175"/>
              <a:ext cx="124275" cy="110925"/>
            </a:xfrm>
            <a:custGeom>
              <a:avLst/>
              <a:gdLst/>
              <a:ahLst/>
              <a:cxnLst/>
              <a:rect l="l" t="t" r="r" b="b"/>
              <a:pathLst>
                <a:path w="4971" h="4437" extrusionOk="0">
                  <a:moveTo>
                    <a:pt x="200" y="0"/>
                  </a:moveTo>
                  <a:cubicBezTo>
                    <a:pt x="67" y="0"/>
                    <a:pt x="0" y="67"/>
                    <a:pt x="0" y="200"/>
                  </a:cubicBezTo>
                  <a:lnTo>
                    <a:pt x="200" y="2936"/>
                  </a:lnTo>
                  <a:cubicBezTo>
                    <a:pt x="200" y="3036"/>
                    <a:pt x="267" y="3069"/>
                    <a:pt x="334" y="3102"/>
                  </a:cubicBezTo>
                  <a:cubicBezTo>
                    <a:pt x="434" y="3102"/>
                    <a:pt x="501" y="3102"/>
                    <a:pt x="534" y="3036"/>
                  </a:cubicBezTo>
                  <a:lnTo>
                    <a:pt x="1335" y="2035"/>
                  </a:lnTo>
                  <a:lnTo>
                    <a:pt x="1368" y="3669"/>
                  </a:lnTo>
                  <a:cubicBezTo>
                    <a:pt x="1368" y="3769"/>
                    <a:pt x="1435" y="3836"/>
                    <a:pt x="1501" y="3870"/>
                  </a:cubicBezTo>
                  <a:cubicBezTo>
                    <a:pt x="1601" y="3870"/>
                    <a:pt x="1668" y="3870"/>
                    <a:pt x="1701" y="3769"/>
                  </a:cubicBezTo>
                  <a:lnTo>
                    <a:pt x="2602" y="2669"/>
                  </a:lnTo>
                  <a:lnTo>
                    <a:pt x="2836" y="4270"/>
                  </a:lnTo>
                  <a:cubicBezTo>
                    <a:pt x="2836" y="4370"/>
                    <a:pt x="2869" y="4403"/>
                    <a:pt x="2969" y="4437"/>
                  </a:cubicBezTo>
                  <a:lnTo>
                    <a:pt x="3036" y="4437"/>
                  </a:lnTo>
                  <a:cubicBezTo>
                    <a:pt x="3080" y="4437"/>
                    <a:pt x="3110" y="4422"/>
                    <a:pt x="3144" y="4422"/>
                  </a:cubicBezTo>
                  <a:cubicBezTo>
                    <a:pt x="3162" y="4422"/>
                    <a:pt x="3180" y="4425"/>
                    <a:pt x="3203" y="4437"/>
                  </a:cubicBezTo>
                  <a:lnTo>
                    <a:pt x="4870" y="2936"/>
                  </a:lnTo>
                  <a:cubicBezTo>
                    <a:pt x="4970" y="2869"/>
                    <a:pt x="4970" y="2735"/>
                    <a:pt x="4870" y="2669"/>
                  </a:cubicBezTo>
                  <a:cubicBezTo>
                    <a:pt x="4837" y="2619"/>
                    <a:pt x="4787" y="2594"/>
                    <a:pt x="4737" y="2594"/>
                  </a:cubicBezTo>
                  <a:cubicBezTo>
                    <a:pt x="4687" y="2594"/>
                    <a:pt x="4637" y="2619"/>
                    <a:pt x="4604" y="2669"/>
                  </a:cubicBezTo>
                  <a:lnTo>
                    <a:pt x="3203" y="3903"/>
                  </a:lnTo>
                  <a:lnTo>
                    <a:pt x="2969" y="2168"/>
                  </a:lnTo>
                  <a:cubicBezTo>
                    <a:pt x="2936" y="2068"/>
                    <a:pt x="2869" y="2035"/>
                    <a:pt x="2802" y="2002"/>
                  </a:cubicBezTo>
                  <a:cubicBezTo>
                    <a:pt x="2702" y="2002"/>
                    <a:pt x="2635" y="2002"/>
                    <a:pt x="2602" y="2068"/>
                  </a:cubicBezTo>
                  <a:lnTo>
                    <a:pt x="1802" y="3102"/>
                  </a:lnTo>
                  <a:lnTo>
                    <a:pt x="1768" y="1535"/>
                  </a:lnTo>
                  <a:cubicBezTo>
                    <a:pt x="1768" y="1434"/>
                    <a:pt x="1701" y="1368"/>
                    <a:pt x="1635" y="1334"/>
                  </a:cubicBezTo>
                  <a:cubicBezTo>
                    <a:pt x="1601" y="1334"/>
                    <a:pt x="1468" y="1334"/>
                    <a:pt x="1435" y="1401"/>
                  </a:cubicBezTo>
                  <a:lnTo>
                    <a:pt x="601" y="2402"/>
                  </a:lnTo>
                  <a:lnTo>
                    <a:pt x="434" y="200"/>
                  </a:lnTo>
                  <a:cubicBezTo>
                    <a:pt x="434" y="67"/>
                    <a:pt x="334" y="0"/>
                    <a:pt x="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2"/>
            <p:cNvSpPr/>
            <p:nvPr/>
          </p:nvSpPr>
          <p:spPr>
            <a:xfrm>
              <a:off x="3591075" y="3184500"/>
              <a:ext cx="125100" cy="83300"/>
            </a:xfrm>
            <a:custGeom>
              <a:avLst/>
              <a:gdLst/>
              <a:ahLst/>
              <a:cxnLst/>
              <a:rect l="l" t="t" r="r" b="b"/>
              <a:pathLst>
                <a:path w="5004" h="3332" extrusionOk="0">
                  <a:moveTo>
                    <a:pt x="2148" y="1"/>
                  </a:moveTo>
                  <a:cubicBezTo>
                    <a:pt x="2095" y="1"/>
                    <a:pt x="2025" y="40"/>
                    <a:pt x="2002" y="63"/>
                  </a:cubicBezTo>
                  <a:lnTo>
                    <a:pt x="67" y="1797"/>
                  </a:lnTo>
                  <a:cubicBezTo>
                    <a:pt x="0" y="1897"/>
                    <a:pt x="0" y="2031"/>
                    <a:pt x="67" y="2098"/>
                  </a:cubicBezTo>
                  <a:cubicBezTo>
                    <a:pt x="117" y="2148"/>
                    <a:pt x="175" y="2173"/>
                    <a:pt x="230" y="2173"/>
                  </a:cubicBezTo>
                  <a:cubicBezTo>
                    <a:pt x="284" y="2173"/>
                    <a:pt x="334" y="2148"/>
                    <a:pt x="367" y="2098"/>
                  </a:cubicBezTo>
                  <a:lnTo>
                    <a:pt x="1902" y="697"/>
                  </a:lnTo>
                  <a:lnTo>
                    <a:pt x="1868" y="2598"/>
                  </a:lnTo>
                  <a:cubicBezTo>
                    <a:pt x="1868" y="2698"/>
                    <a:pt x="1902" y="2765"/>
                    <a:pt x="2002" y="2798"/>
                  </a:cubicBezTo>
                  <a:cubicBezTo>
                    <a:pt x="2068" y="2798"/>
                    <a:pt x="2202" y="2798"/>
                    <a:pt x="2235" y="2731"/>
                  </a:cubicBezTo>
                  <a:lnTo>
                    <a:pt x="3303" y="1430"/>
                  </a:lnTo>
                  <a:lnTo>
                    <a:pt x="3336" y="3032"/>
                  </a:lnTo>
                  <a:cubicBezTo>
                    <a:pt x="3336" y="3165"/>
                    <a:pt x="3369" y="3198"/>
                    <a:pt x="3469" y="3232"/>
                  </a:cubicBezTo>
                  <a:cubicBezTo>
                    <a:pt x="3503" y="3232"/>
                    <a:pt x="3636" y="3232"/>
                    <a:pt x="3670" y="3165"/>
                  </a:cubicBezTo>
                  <a:lnTo>
                    <a:pt x="4570" y="2031"/>
                  </a:lnTo>
                  <a:lnTo>
                    <a:pt x="4537" y="3098"/>
                  </a:lnTo>
                  <a:cubicBezTo>
                    <a:pt x="4537" y="3232"/>
                    <a:pt x="4604" y="3332"/>
                    <a:pt x="4737" y="3332"/>
                  </a:cubicBezTo>
                  <a:cubicBezTo>
                    <a:pt x="4870" y="3332"/>
                    <a:pt x="4970" y="3232"/>
                    <a:pt x="4970" y="3198"/>
                  </a:cubicBezTo>
                  <a:lnTo>
                    <a:pt x="5004" y="1464"/>
                  </a:lnTo>
                  <a:cubicBezTo>
                    <a:pt x="5004" y="1397"/>
                    <a:pt x="4970" y="1297"/>
                    <a:pt x="4870" y="1264"/>
                  </a:cubicBezTo>
                  <a:cubicBezTo>
                    <a:pt x="4843" y="1250"/>
                    <a:pt x="4804" y="1242"/>
                    <a:pt x="4765" y="1242"/>
                  </a:cubicBezTo>
                  <a:cubicBezTo>
                    <a:pt x="4710" y="1242"/>
                    <a:pt x="4656" y="1258"/>
                    <a:pt x="4637" y="1297"/>
                  </a:cubicBezTo>
                  <a:lnTo>
                    <a:pt x="3670" y="2464"/>
                  </a:lnTo>
                  <a:lnTo>
                    <a:pt x="3636" y="897"/>
                  </a:lnTo>
                  <a:cubicBezTo>
                    <a:pt x="3636" y="763"/>
                    <a:pt x="3569" y="730"/>
                    <a:pt x="3503" y="697"/>
                  </a:cubicBezTo>
                  <a:cubicBezTo>
                    <a:pt x="3469" y="697"/>
                    <a:pt x="3336" y="697"/>
                    <a:pt x="3303" y="763"/>
                  </a:cubicBezTo>
                  <a:lnTo>
                    <a:pt x="2302" y="2031"/>
                  </a:lnTo>
                  <a:lnTo>
                    <a:pt x="2335" y="230"/>
                  </a:lnTo>
                  <a:cubicBezTo>
                    <a:pt x="2335" y="129"/>
                    <a:pt x="2302" y="63"/>
                    <a:pt x="2202" y="29"/>
                  </a:cubicBezTo>
                  <a:cubicBezTo>
                    <a:pt x="2191" y="9"/>
                    <a:pt x="2172" y="1"/>
                    <a:pt x="2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2"/>
            <p:cNvSpPr/>
            <p:nvPr/>
          </p:nvSpPr>
          <p:spPr>
            <a:xfrm>
              <a:off x="3772025" y="3063475"/>
              <a:ext cx="47575" cy="189325"/>
            </a:xfrm>
            <a:custGeom>
              <a:avLst/>
              <a:gdLst/>
              <a:ahLst/>
              <a:cxnLst/>
              <a:rect l="l" t="t" r="r" b="b"/>
              <a:pathLst>
                <a:path w="1903" h="7573" extrusionOk="0">
                  <a:moveTo>
                    <a:pt x="668" y="0"/>
                  </a:moveTo>
                  <a:cubicBezTo>
                    <a:pt x="668" y="0"/>
                    <a:pt x="234" y="4437"/>
                    <a:pt x="134" y="5604"/>
                  </a:cubicBezTo>
                  <a:cubicBezTo>
                    <a:pt x="1" y="6805"/>
                    <a:pt x="635" y="7205"/>
                    <a:pt x="968" y="7572"/>
                  </a:cubicBezTo>
                  <a:cubicBezTo>
                    <a:pt x="1268" y="7239"/>
                    <a:pt x="1902" y="6805"/>
                    <a:pt x="1802" y="5604"/>
                  </a:cubicBezTo>
                  <a:cubicBezTo>
                    <a:pt x="1669" y="4403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2"/>
            <p:cNvSpPr/>
            <p:nvPr/>
          </p:nvSpPr>
          <p:spPr>
            <a:xfrm>
              <a:off x="3711150" y="3060125"/>
              <a:ext cx="79250" cy="182675"/>
            </a:xfrm>
            <a:custGeom>
              <a:avLst/>
              <a:gdLst/>
              <a:ahLst/>
              <a:cxnLst/>
              <a:rect l="l" t="t" r="r" b="b"/>
              <a:pathLst>
                <a:path w="3170" h="7307" extrusionOk="0">
                  <a:moveTo>
                    <a:pt x="2603" y="1"/>
                  </a:moveTo>
                  <a:cubicBezTo>
                    <a:pt x="2603" y="1"/>
                    <a:pt x="901" y="4070"/>
                    <a:pt x="434" y="5171"/>
                  </a:cubicBezTo>
                  <a:cubicBezTo>
                    <a:pt x="1" y="6239"/>
                    <a:pt x="434" y="6839"/>
                    <a:pt x="668" y="7306"/>
                  </a:cubicBezTo>
                  <a:cubicBezTo>
                    <a:pt x="1168" y="7006"/>
                    <a:pt x="1869" y="6872"/>
                    <a:pt x="2069" y="5705"/>
                  </a:cubicBezTo>
                  <a:cubicBezTo>
                    <a:pt x="2336" y="4537"/>
                    <a:pt x="3170" y="168"/>
                    <a:pt x="3170" y="168"/>
                  </a:cubicBezTo>
                  <a:lnTo>
                    <a:pt x="2903" y="68"/>
                  </a:lnTo>
                  <a:lnTo>
                    <a:pt x="2869" y="68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2"/>
            <p:cNvSpPr/>
            <p:nvPr/>
          </p:nvSpPr>
          <p:spPr>
            <a:xfrm>
              <a:off x="3587725" y="3201300"/>
              <a:ext cx="148475" cy="81525"/>
            </a:xfrm>
            <a:custGeom>
              <a:avLst/>
              <a:gdLst/>
              <a:ahLst/>
              <a:cxnLst/>
              <a:rect l="l" t="t" r="r" b="b"/>
              <a:pathLst>
                <a:path w="5939" h="3261" extrusionOk="0">
                  <a:moveTo>
                    <a:pt x="734" y="1"/>
                  </a:moveTo>
                  <a:cubicBezTo>
                    <a:pt x="535" y="1"/>
                    <a:pt x="339" y="100"/>
                    <a:pt x="201" y="258"/>
                  </a:cubicBezTo>
                  <a:cubicBezTo>
                    <a:pt x="1" y="592"/>
                    <a:pt x="34" y="1025"/>
                    <a:pt x="334" y="1259"/>
                  </a:cubicBezTo>
                  <a:cubicBezTo>
                    <a:pt x="1802" y="2426"/>
                    <a:pt x="4037" y="3160"/>
                    <a:pt x="5171" y="3260"/>
                  </a:cubicBezTo>
                  <a:lnTo>
                    <a:pt x="5205" y="3260"/>
                  </a:lnTo>
                  <a:cubicBezTo>
                    <a:pt x="5538" y="3260"/>
                    <a:pt x="5838" y="2960"/>
                    <a:pt x="5872" y="2593"/>
                  </a:cubicBezTo>
                  <a:cubicBezTo>
                    <a:pt x="5938" y="2226"/>
                    <a:pt x="5672" y="1893"/>
                    <a:pt x="5305" y="1859"/>
                  </a:cubicBezTo>
                  <a:cubicBezTo>
                    <a:pt x="4304" y="1759"/>
                    <a:pt x="2302" y="1092"/>
                    <a:pt x="1135" y="158"/>
                  </a:cubicBezTo>
                  <a:cubicBezTo>
                    <a:pt x="1012" y="49"/>
                    <a:pt x="872" y="1"/>
                    <a:pt x="7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3581900" y="3196375"/>
              <a:ext cx="158475" cy="92275"/>
            </a:xfrm>
            <a:custGeom>
              <a:avLst/>
              <a:gdLst/>
              <a:ahLst/>
              <a:cxnLst/>
              <a:rect l="l" t="t" r="r" b="b"/>
              <a:pathLst>
                <a:path w="6339" h="3691" extrusionOk="0">
                  <a:moveTo>
                    <a:pt x="934" y="388"/>
                  </a:moveTo>
                  <a:cubicBezTo>
                    <a:pt x="1034" y="388"/>
                    <a:pt x="1101" y="422"/>
                    <a:pt x="1201" y="455"/>
                  </a:cubicBezTo>
                  <a:cubicBezTo>
                    <a:pt x="2402" y="1422"/>
                    <a:pt x="4437" y="2090"/>
                    <a:pt x="5504" y="2223"/>
                  </a:cubicBezTo>
                  <a:cubicBezTo>
                    <a:pt x="5704" y="2256"/>
                    <a:pt x="5905" y="2456"/>
                    <a:pt x="5871" y="2757"/>
                  </a:cubicBezTo>
                  <a:cubicBezTo>
                    <a:pt x="5871" y="2990"/>
                    <a:pt x="5671" y="3224"/>
                    <a:pt x="5438" y="3224"/>
                  </a:cubicBezTo>
                  <a:lnTo>
                    <a:pt x="5404" y="3224"/>
                  </a:lnTo>
                  <a:cubicBezTo>
                    <a:pt x="4270" y="3090"/>
                    <a:pt x="2068" y="2423"/>
                    <a:pt x="701" y="1256"/>
                  </a:cubicBezTo>
                  <a:cubicBezTo>
                    <a:pt x="501" y="1089"/>
                    <a:pt x="434" y="755"/>
                    <a:pt x="601" y="555"/>
                  </a:cubicBezTo>
                  <a:cubicBezTo>
                    <a:pt x="701" y="455"/>
                    <a:pt x="768" y="388"/>
                    <a:pt x="901" y="388"/>
                  </a:cubicBezTo>
                  <a:close/>
                  <a:moveTo>
                    <a:pt x="1007" y="0"/>
                  </a:moveTo>
                  <a:cubicBezTo>
                    <a:pt x="959" y="0"/>
                    <a:pt x="911" y="7"/>
                    <a:pt x="868" y="21"/>
                  </a:cubicBezTo>
                  <a:cubicBezTo>
                    <a:pt x="601" y="55"/>
                    <a:pt x="401" y="188"/>
                    <a:pt x="267" y="388"/>
                  </a:cubicBezTo>
                  <a:cubicBezTo>
                    <a:pt x="0" y="755"/>
                    <a:pt x="67" y="1356"/>
                    <a:pt x="434" y="1623"/>
                  </a:cubicBezTo>
                  <a:cubicBezTo>
                    <a:pt x="1902" y="2857"/>
                    <a:pt x="4203" y="3557"/>
                    <a:pt x="5371" y="3691"/>
                  </a:cubicBezTo>
                  <a:lnTo>
                    <a:pt x="5438" y="3691"/>
                  </a:lnTo>
                  <a:cubicBezTo>
                    <a:pt x="5905" y="3691"/>
                    <a:pt x="6238" y="3290"/>
                    <a:pt x="6271" y="2857"/>
                  </a:cubicBezTo>
                  <a:cubicBezTo>
                    <a:pt x="6338" y="2356"/>
                    <a:pt x="6005" y="1889"/>
                    <a:pt x="5538" y="1856"/>
                  </a:cubicBezTo>
                  <a:cubicBezTo>
                    <a:pt x="4570" y="1756"/>
                    <a:pt x="2602" y="1089"/>
                    <a:pt x="1501" y="188"/>
                  </a:cubicBezTo>
                  <a:cubicBezTo>
                    <a:pt x="1371" y="84"/>
                    <a:pt x="1180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2"/>
            <p:cNvSpPr/>
            <p:nvPr/>
          </p:nvSpPr>
          <p:spPr>
            <a:xfrm>
              <a:off x="3637775" y="3240775"/>
              <a:ext cx="35875" cy="39550"/>
            </a:xfrm>
            <a:custGeom>
              <a:avLst/>
              <a:gdLst/>
              <a:ahLst/>
              <a:cxnLst/>
              <a:rect l="l" t="t" r="r" b="b"/>
              <a:pathLst>
                <a:path w="1435" h="1582" extrusionOk="0">
                  <a:moveTo>
                    <a:pt x="611" y="0"/>
                  </a:moveTo>
                  <a:cubicBezTo>
                    <a:pt x="432" y="0"/>
                    <a:pt x="273" y="93"/>
                    <a:pt x="167" y="347"/>
                  </a:cubicBezTo>
                  <a:cubicBezTo>
                    <a:pt x="0" y="781"/>
                    <a:pt x="334" y="1581"/>
                    <a:pt x="334" y="1581"/>
                  </a:cubicBezTo>
                  <a:cubicBezTo>
                    <a:pt x="334" y="1581"/>
                    <a:pt x="1101" y="1248"/>
                    <a:pt x="1268" y="814"/>
                  </a:cubicBezTo>
                  <a:cubicBezTo>
                    <a:pt x="1435" y="414"/>
                    <a:pt x="1201" y="180"/>
                    <a:pt x="934" y="80"/>
                  </a:cubicBezTo>
                  <a:cubicBezTo>
                    <a:pt x="824" y="31"/>
                    <a:pt x="714" y="0"/>
                    <a:pt x="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2"/>
            <p:cNvSpPr/>
            <p:nvPr/>
          </p:nvSpPr>
          <p:spPr>
            <a:xfrm>
              <a:off x="3632775" y="3233750"/>
              <a:ext cx="45050" cy="50725"/>
            </a:xfrm>
            <a:custGeom>
              <a:avLst/>
              <a:gdLst/>
              <a:ahLst/>
              <a:cxnLst/>
              <a:rect l="l" t="t" r="r" b="b"/>
              <a:pathLst>
                <a:path w="1802" h="2029" extrusionOk="0">
                  <a:moveTo>
                    <a:pt x="834" y="428"/>
                  </a:moveTo>
                  <a:cubicBezTo>
                    <a:pt x="901" y="428"/>
                    <a:pt x="1001" y="461"/>
                    <a:pt x="1001" y="461"/>
                  </a:cubicBezTo>
                  <a:cubicBezTo>
                    <a:pt x="1301" y="595"/>
                    <a:pt x="1334" y="728"/>
                    <a:pt x="1234" y="961"/>
                  </a:cubicBezTo>
                  <a:cubicBezTo>
                    <a:pt x="1168" y="1128"/>
                    <a:pt x="901" y="1328"/>
                    <a:pt x="667" y="1462"/>
                  </a:cubicBezTo>
                  <a:cubicBezTo>
                    <a:pt x="567" y="1228"/>
                    <a:pt x="500" y="828"/>
                    <a:pt x="567" y="628"/>
                  </a:cubicBezTo>
                  <a:cubicBezTo>
                    <a:pt x="634" y="494"/>
                    <a:pt x="667" y="461"/>
                    <a:pt x="734" y="428"/>
                  </a:cubicBezTo>
                  <a:close/>
                  <a:moveTo>
                    <a:pt x="763" y="0"/>
                  </a:moveTo>
                  <a:cubicBezTo>
                    <a:pt x="679" y="0"/>
                    <a:pt x="604" y="19"/>
                    <a:pt x="534" y="61"/>
                  </a:cubicBezTo>
                  <a:cubicBezTo>
                    <a:pt x="367" y="128"/>
                    <a:pt x="234" y="261"/>
                    <a:pt x="167" y="494"/>
                  </a:cubicBezTo>
                  <a:cubicBezTo>
                    <a:pt x="0" y="995"/>
                    <a:pt x="334" y="1795"/>
                    <a:pt x="367" y="1895"/>
                  </a:cubicBezTo>
                  <a:cubicBezTo>
                    <a:pt x="400" y="1962"/>
                    <a:pt x="500" y="2029"/>
                    <a:pt x="567" y="2029"/>
                  </a:cubicBezTo>
                  <a:cubicBezTo>
                    <a:pt x="634" y="2029"/>
                    <a:pt x="634" y="2029"/>
                    <a:pt x="634" y="1962"/>
                  </a:cubicBezTo>
                  <a:cubicBezTo>
                    <a:pt x="701" y="1962"/>
                    <a:pt x="1468" y="1629"/>
                    <a:pt x="1635" y="1128"/>
                  </a:cubicBezTo>
                  <a:cubicBezTo>
                    <a:pt x="1801" y="661"/>
                    <a:pt x="1635" y="294"/>
                    <a:pt x="1168" y="94"/>
                  </a:cubicBezTo>
                  <a:cubicBezTo>
                    <a:pt x="1013" y="36"/>
                    <a:pt x="880" y="0"/>
                    <a:pt x="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3986350" y="3200600"/>
              <a:ext cx="38375" cy="38025"/>
            </a:xfrm>
            <a:custGeom>
              <a:avLst/>
              <a:gdLst/>
              <a:ahLst/>
              <a:cxnLst/>
              <a:rect l="l" t="t" r="r" b="b"/>
              <a:pathLst>
                <a:path w="1535" h="1521" extrusionOk="0">
                  <a:moveTo>
                    <a:pt x="560" y="1"/>
                  </a:moveTo>
                  <a:cubicBezTo>
                    <a:pt x="339" y="1"/>
                    <a:pt x="154" y="152"/>
                    <a:pt x="101" y="453"/>
                  </a:cubicBezTo>
                  <a:cubicBezTo>
                    <a:pt x="1" y="1253"/>
                    <a:pt x="1368" y="1520"/>
                    <a:pt x="1368" y="1520"/>
                  </a:cubicBezTo>
                  <a:cubicBezTo>
                    <a:pt x="1368" y="1520"/>
                    <a:pt x="1535" y="853"/>
                    <a:pt x="1168" y="353"/>
                  </a:cubicBezTo>
                  <a:cubicBezTo>
                    <a:pt x="980" y="118"/>
                    <a:pt x="756" y="1"/>
                    <a:pt x="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2"/>
            <p:cNvSpPr/>
            <p:nvPr/>
          </p:nvSpPr>
          <p:spPr>
            <a:xfrm>
              <a:off x="3983850" y="3193675"/>
              <a:ext cx="45900" cy="49125"/>
            </a:xfrm>
            <a:custGeom>
              <a:avLst/>
              <a:gdLst/>
              <a:ahLst/>
              <a:cxnLst/>
              <a:rect l="l" t="t" r="r" b="b"/>
              <a:pathLst>
                <a:path w="1836" h="1965" extrusionOk="0">
                  <a:moveTo>
                    <a:pt x="701" y="496"/>
                  </a:moveTo>
                  <a:cubicBezTo>
                    <a:pt x="834" y="496"/>
                    <a:pt x="968" y="563"/>
                    <a:pt x="1135" y="696"/>
                  </a:cubicBezTo>
                  <a:cubicBezTo>
                    <a:pt x="1301" y="930"/>
                    <a:pt x="1301" y="1264"/>
                    <a:pt x="1301" y="1497"/>
                  </a:cubicBezTo>
                  <a:cubicBezTo>
                    <a:pt x="1035" y="1430"/>
                    <a:pt x="668" y="1264"/>
                    <a:pt x="501" y="1063"/>
                  </a:cubicBezTo>
                  <a:cubicBezTo>
                    <a:pt x="434" y="997"/>
                    <a:pt x="434" y="897"/>
                    <a:pt x="434" y="763"/>
                  </a:cubicBezTo>
                  <a:cubicBezTo>
                    <a:pt x="434" y="630"/>
                    <a:pt x="501" y="530"/>
                    <a:pt x="634" y="496"/>
                  </a:cubicBezTo>
                  <a:close/>
                  <a:moveTo>
                    <a:pt x="728" y="0"/>
                  </a:moveTo>
                  <a:cubicBezTo>
                    <a:pt x="664" y="0"/>
                    <a:pt x="599" y="10"/>
                    <a:pt x="534" y="29"/>
                  </a:cubicBezTo>
                  <a:cubicBezTo>
                    <a:pt x="267" y="96"/>
                    <a:pt x="34" y="330"/>
                    <a:pt x="0" y="663"/>
                  </a:cubicBezTo>
                  <a:cubicBezTo>
                    <a:pt x="0" y="897"/>
                    <a:pt x="34" y="1130"/>
                    <a:pt x="167" y="1264"/>
                  </a:cubicBezTo>
                  <a:cubicBezTo>
                    <a:pt x="501" y="1797"/>
                    <a:pt x="1335" y="1964"/>
                    <a:pt x="1468" y="1964"/>
                  </a:cubicBezTo>
                  <a:cubicBezTo>
                    <a:pt x="1535" y="1964"/>
                    <a:pt x="1635" y="1897"/>
                    <a:pt x="1635" y="1764"/>
                  </a:cubicBezTo>
                  <a:cubicBezTo>
                    <a:pt x="1668" y="1731"/>
                    <a:pt x="1835" y="1030"/>
                    <a:pt x="1435" y="430"/>
                  </a:cubicBezTo>
                  <a:cubicBezTo>
                    <a:pt x="1247" y="161"/>
                    <a:pt x="994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2"/>
            <p:cNvSpPr/>
            <p:nvPr/>
          </p:nvSpPr>
          <p:spPr>
            <a:xfrm>
              <a:off x="3845425" y="3254100"/>
              <a:ext cx="38375" cy="43725"/>
            </a:xfrm>
            <a:custGeom>
              <a:avLst/>
              <a:gdLst/>
              <a:ahLst/>
              <a:cxnLst/>
              <a:rect l="l" t="t" r="r" b="b"/>
              <a:pathLst>
                <a:path w="1535" h="1749" extrusionOk="0">
                  <a:moveTo>
                    <a:pt x="650" y="0"/>
                  </a:moveTo>
                  <a:cubicBezTo>
                    <a:pt x="388" y="0"/>
                    <a:pt x="133" y="251"/>
                    <a:pt x="67" y="648"/>
                  </a:cubicBezTo>
                  <a:cubicBezTo>
                    <a:pt x="0" y="1282"/>
                    <a:pt x="467" y="1749"/>
                    <a:pt x="467" y="1749"/>
                  </a:cubicBezTo>
                  <a:cubicBezTo>
                    <a:pt x="467" y="1749"/>
                    <a:pt x="1535" y="815"/>
                    <a:pt x="1034" y="214"/>
                  </a:cubicBezTo>
                  <a:cubicBezTo>
                    <a:pt x="921" y="67"/>
                    <a:pt x="784" y="0"/>
                    <a:pt x="6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3838750" y="3249000"/>
              <a:ext cx="51725" cy="54675"/>
            </a:xfrm>
            <a:custGeom>
              <a:avLst/>
              <a:gdLst/>
              <a:ahLst/>
              <a:cxnLst/>
              <a:rect l="l" t="t" r="r" b="b"/>
              <a:pathLst>
                <a:path w="2069" h="2187" extrusionOk="0">
                  <a:moveTo>
                    <a:pt x="934" y="418"/>
                  </a:moveTo>
                  <a:cubicBezTo>
                    <a:pt x="1001" y="418"/>
                    <a:pt x="1101" y="452"/>
                    <a:pt x="1235" y="518"/>
                  </a:cubicBezTo>
                  <a:cubicBezTo>
                    <a:pt x="1468" y="852"/>
                    <a:pt x="1068" y="1419"/>
                    <a:pt x="801" y="1652"/>
                  </a:cubicBezTo>
                  <a:cubicBezTo>
                    <a:pt x="667" y="1486"/>
                    <a:pt x="567" y="1252"/>
                    <a:pt x="601" y="919"/>
                  </a:cubicBezTo>
                  <a:cubicBezTo>
                    <a:pt x="601" y="618"/>
                    <a:pt x="768" y="452"/>
                    <a:pt x="901" y="418"/>
                  </a:cubicBezTo>
                  <a:close/>
                  <a:moveTo>
                    <a:pt x="863" y="1"/>
                  </a:moveTo>
                  <a:cubicBezTo>
                    <a:pt x="819" y="1"/>
                    <a:pt x="776" y="6"/>
                    <a:pt x="734" y="18"/>
                  </a:cubicBezTo>
                  <a:cubicBezTo>
                    <a:pt x="401" y="118"/>
                    <a:pt x="134" y="452"/>
                    <a:pt x="100" y="852"/>
                  </a:cubicBezTo>
                  <a:cubicBezTo>
                    <a:pt x="0" y="1586"/>
                    <a:pt x="501" y="2086"/>
                    <a:pt x="567" y="2119"/>
                  </a:cubicBezTo>
                  <a:cubicBezTo>
                    <a:pt x="601" y="2153"/>
                    <a:pt x="667" y="2186"/>
                    <a:pt x="734" y="2186"/>
                  </a:cubicBezTo>
                  <a:cubicBezTo>
                    <a:pt x="768" y="2186"/>
                    <a:pt x="801" y="2153"/>
                    <a:pt x="834" y="2153"/>
                  </a:cubicBezTo>
                  <a:cubicBezTo>
                    <a:pt x="901" y="2119"/>
                    <a:pt x="2068" y="1019"/>
                    <a:pt x="1435" y="285"/>
                  </a:cubicBezTo>
                  <a:cubicBezTo>
                    <a:pt x="1297" y="120"/>
                    <a:pt x="1070" y="1"/>
                    <a:pt x="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2"/>
            <p:cNvSpPr/>
            <p:nvPr/>
          </p:nvSpPr>
          <p:spPr>
            <a:xfrm>
              <a:off x="3792875" y="2701775"/>
              <a:ext cx="302750" cy="517675"/>
            </a:xfrm>
            <a:custGeom>
              <a:avLst/>
              <a:gdLst/>
              <a:ahLst/>
              <a:cxnLst/>
              <a:rect l="l" t="t" r="r" b="b"/>
              <a:pathLst>
                <a:path w="12110" h="20707" extrusionOk="0">
                  <a:moveTo>
                    <a:pt x="10011" y="1"/>
                  </a:moveTo>
                  <a:cubicBezTo>
                    <a:pt x="9527" y="1"/>
                    <a:pt x="8993" y="178"/>
                    <a:pt x="8473" y="525"/>
                  </a:cubicBezTo>
                  <a:cubicBezTo>
                    <a:pt x="7519" y="1171"/>
                    <a:pt x="5798" y="1874"/>
                    <a:pt x="4228" y="1874"/>
                  </a:cubicBezTo>
                  <a:cubicBezTo>
                    <a:pt x="4096" y="1874"/>
                    <a:pt x="3966" y="1870"/>
                    <a:pt x="3837" y="1859"/>
                  </a:cubicBezTo>
                  <a:cubicBezTo>
                    <a:pt x="3737" y="1859"/>
                    <a:pt x="3637" y="1926"/>
                    <a:pt x="3637" y="2059"/>
                  </a:cubicBezTo>
                  <a:cubicBezTo>
                    <a:pt x="3637" y="2159"/>
                    <a:pt x="3737" y="2293"/>
                    <a:pt x="3837" y="2293"/>
                  </a:cubicBezTo>
                  <a:cubicBezTo>
                    <a:pt x="3944" y="2299"/>
                    <a:pt x="4052" y="2302"/>
                    <a:pt x="4160" y="2302"/>
                  </a:cubicBezTo>
                  <a:cubicBezTo>
                    <a:pt x="5873" y="2302"/>
                    <a:pt x="7705" y="1580"/>
                    <a:pt x="8740" y="858"/>
                  </a:cubicBezTo>
                  <a:cubicBezTo>
                    <a:pt x="9135" y="552"/>
                    <a:pt x="9558" y="389"/>
                    <a:pt x="9944" y="389"/>
                  </a:cubicBezTo>
                  <a:cubicBezTo>
                    <a:pt x="10145" y="389"/>
                    <a:pt x="10336" y="433"/>
                    <a:pt x="10508" y="525"/>
                  </a:cubicBezTo>
                  <a:cubicBezTo>
                    <a:pt x="11009" y="758"/>
                    <a:pt x="11642" y="1592"/>
                    <a:pt x="11642" y="4027"/>
                  </a:cubicBezTo>
                  <a:lnTo>
                    <a:pt x="11642" y="20039"/>
                  </a:lnTo>
                  <a:lnTo>
                    <a:pt x="401" y="11399"/>
                  </a:lnTo>
                  <a:cubicBezTo>
                    <a:pt x="366" y="11376"/>
                    <a:pt x="326" y="11365"/>
                    <a:pt x="287" y="11365"/>
                  </a:cubicBezTo>
                  <a:cubicBezTo>
                    <a:pt x="215" y="11365"/>
                    <a:pt x="144" y="11401"/>
                    <a:pt x="101" y="11466"/>
                  </a:cubicBezTo>
                  <a:cubicBezTo>
                    <a:pt x="1" y="11533"/>
                    <a:pt x="67" y="11666"/>
                    <a:pt x="134" y="11733"/>
                  </a:cubicBezTo>
                  <a:lnTo>
                    <a:pt x="11742" y="20673"/>
                  </a:lnTo>
                  <a:cubicBezTo>
                    <a:pt x="11776" y="20706"/>
                    <a:pt x="11809" y="20706"/>
                    <a:pt x="11842" y="20706"/>
                  </a:cubicBezTo>
                  <a:cubicBezTo>
                    <a:pt x="11909" y="20706"/>
                    <a:pt x="11909" y="20706"/>
                    <a:pt x="11976" y="20606"/>
                  </a:cubicBezTo>
                  <a:cubicBezTo>
                    <a:pt x="12076" y="20606"/>
                    <a:pt x="12109" y="20539"/>
                    <a:pt x="12109" y="20439"/>
                  </a:cubicBezTo>
                  <a:lnTo>
                    <a:pt x="12109" y="4027"/>
                  </a:lnTo>
                  <a:cubicBezTo>
                    <a:pt x="12109" y="1959"/>
                    <a:pt x="11642" y="625"/>
                    <a:pt x="10742" y="158"/>
                  </a:cubicBezTo>
                  <a:cubicBezTo>
                    <a:pt x="10519" y="53"/>
                    <a:pt x="10272" y="1"/>
                    <a:pt x="10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2"/>
            <p:cNvSpPr/>
            <p:nvPr/>
          </p:nvSpPr>
          <p:spPr>
            <a:xfrm>
              <a:off x="4058075" y="2761575"/>
              <a:ext cx="30875" cy="469550"/>
            </a:xfrm>
            <a:custGeom>
              <a:avLst/>
              <a:gdLst/>
              <a:ahLst/>
              <a:cxnLst/>
              <a:rect l="l" t="t" r="r" b="b"/>
              <a:pathLst>
                <a:path w="1235" h="18782" extrusionOk="0">
                  <a:moveTo>
                    <a:pt x="0" y="1"/>
                  </a:moveTo>
                  <a:lnTo>
                    <a:pt x="0" y="18781"/>
                  </a:lnTo>
                  <a:lnTo>
                    <a:pt x="1234" y="18781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2"/>
            <p:cNvSpPr/>
            <p:nvPr/>
          </p:nvSpPr>
          <p:spPr>
            <a:xfrm>
              <a:off x="4016375" y="2750750"/>
              <a:ext cx="30875" cy="447850"/>
            </a:xfrm>
            <a:custGeom>
              <a:avLst/>
              <a:gdLst/>
              <a:ahLst/>
              <a:cxnLst/>
              <a:rect l="l" t="t" r="r" b="b"/>
              <a:pathLst>
                <a:path w="1235" h="17914" extrusionOk="0">
                  <a:moveTo>
                    <a:pt x="0" y="0"/>
                  </a:moveTo>
                  <a:lnTo>
                    <a:pt x="0" y="17913"/>
                  </a:lnTo>
                  <a:lnTo>
                    <a:pt x="1235" y="1791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3974675" y="2803275"/>
              <a:ext cx="30875" cy="433675"/>
            </a:xfrm>
            <a:custGeom>
              <a:avLst/>
              <a:gdLst/>
              <a:ahLst/>
              <a:cxnLst/>
              <a:rect l="l" t="t" r="r" b="b"/>
              <a:pathLst>
                <a:path w="1235" h="17347" extrusionOk="0">
                  <a:moveTo>
                    <a:pt x="1" y="1"/>
                  </a:moveTo>
                  <a:lnTo>
                    <a:pt x="1" y="17347"/>
                  </a:lnTo>
                  <a:lnTo>
                    <a:pt x="1235" y="173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2"/>
            <p:cNvSpPr/>
            <p:nvPr/>
          </p:nvSpPr>
          <p:spPr>
            <a:xfrm>
              <a:off x="3933825" y="2803275"/>
              <a:ext cx="31700" cy="433675"/>
            </a:xfrm>
            <a:custGeom>
              <a:avLst/>
              <a:gdLst/>
              <a:ahLst/>
              <a:cxnLst/>
              <a:rect l="l" t="t" r="r" b="b"/>
              <a:pathLst>
                <a:path w="1268" h="17347" extrusionOk="0">
                  <a:moveTo>
                    <a:pt x="0" y="1"/>
                  </a:moveTo>
                  <a:lnTo>
                    <a:pt x="0" y="17347"/>
                  </a:lnTo>
                  <a:lnTo>
                    <a:pt x="1268" y="17347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3892125" y="2803275"/>
              <a:ext cx="31700" cy="433675"/>
            </a:xfrm>
            <a:custGeom>
              <a:avLst/>
              <a:gdLst/>
              <a:ahLst/>
              <a:cxnLst/>
              <a:rect l="l" t="t" r="r" b="b"/>
              <a:pathLst>
                <a:path w="1268" h="17347" extrusionOk="0">
                  <a:moveTo>
                    <a:pt x="0" y="1"/>
                  </a:moveTo>
                  <a:lnTo>
                    <a:pt x="0" y="17347"/>
                  </a:lnTo>
                  <a:lnTo>
                    <a:pt x="1268" y="17347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3798725" y="2969225"/>
              <a:ext cx="178475" cy="292750"/>
            </a:xfrm>
            <a:custGeom>
              <a:avLst/>
              <a:gdLst/>
              <a:ahLst/>
              <a:cxnLst/>
              <a:rect l="l" t="t" r="r" b="b"/>
              <a:pathLst>
                <a:path w="7139" h="11710" extrusionOk="0">
                  <a:moveTo>
                    <a:pt x="3803" y="1"/>
                  </a:moveTo>
                  <a:lnTo>
                    <a:pt x="0" y="1502"/>
                  </a:lnTo>
                  <a:lnTo>
                    <a:pt x="3369" y="11709"/>
                  </a:lnTo>
                  <a:lnTo>
                    <a:pt x="7139" y="10208"/>
                  </a:lnTo>
                  <a:lnTo>
                    <a:pt x="3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3792050" y="2965075"/>
              <a:ext cx="192650" cy="302725"/>
            </a:xfrm>
            <a:custGeom>
              <a:avLst/>
              <a:gdLst/>
              <a:ahLst/>
              <a:cxnLst/>
              <a:rect l="l" t="t" r="r" b="b"/>
              <a:pathLst>
                <a:path w="7706" h="12109" extrusionOk="0">
                  <a:moveTo>
                    <a:pt x="3936" y="467"/>
                  </a:moveTo>
                  <a:lnTo>
                    <a:pt x="7172" y="10307"/>
                  </a:lnTo>
                  <a:lnTo>
                    <a:pt x="3770" y="11642"/>
                  </a:lnTo>
                  <a:lnTo>
                    <a:pt x="501" y="1801"/>
                  </a:lnTo>
                  <a:lnTo>
                    <a:pt x="3936" y="467"/>
                  </a:lnTo>
                  <a:close/>
                  <a:moveTo>
                    <a:pt x="4003" y="0"/>
                  </a:moveTo>
                  <a:lnTo>
                    <a:pt x="167" y="1501"/>
                  </a:lnTo>
                  <a:cubicBezTo>
                    <a:pt x="34" y="1535"/>
                    <a:pt x="0" y="1635"/>
                    <a:pt x="34" y="1768"/>
                  </a:cubicBezTo>
                  <a:lnTo>
                    <a:pt x="3436" y="11975"/>
                  </a:lnTo>
                  <a:lnTo>
                    <a:pt x="3536" y="12109"/>
                  </a:lnTo>
                  <a:lnTo>
                    <a:pt x="3703" y="12109"/>
                  </a:lnTo>
                  <a:lnTo>
                    <a:pt x="7539" y="10608"/>
                  </a:lnTo>
                  <a:cubicBezTo>
                    <a:pt x="7672" y="10541"/>
                    <a:pt x="7706" y="10474"/>
                    <a:pt x="7672" y="10341"/>
                  </a:cubicBezTo>
                  <a:lnTo>
                    <a:pt x="4303" y="134"/>
                  </a:lnTo>
                  <a:lnTo>
                    <a:pt x="4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3797050" y="2996750"/>
              <a:ext cx="120950" cy="113450"/>
            </a:xfrm>
            <a:custGeom>
              <a:avLst/>
              <a:gdLst/>
              <a:ahLst/>
              <a:cxnLst/>
              <a:rect l="l" t="t" r="r" b="b"/>
              <a:pathLst>
                <a:path w="4838" h="4538" extrusionOk="0">
                  <a:moveTo>
                    <a:pt x="4637" y="1"/>
                  </a:moveTo>
                  <a:cubicBezTo>
                    <a:pt x="4504" y="1"/>
                    <a:pt x="4437" y="67"/>
                    <a:pt x="4437" y="201"/>
                  </a:cubicBezTo>
                  <a:lnTo>
                    <a:pt x="4437" y="2269"/>
                  </a:lnTo>
                  <a:lnTo>
                    <a:pt x="3336" y="1101"/>
                  </a:lnTo>
                  <a:cubicBezTo>
                    <a:pt x="3289" y="1078"/>
                    <a:pt x="3225" y="1054"/>
                    <a:pt x="3168" y="1054"/>
                  </a:cubicBezTo>
                  <a:cubicBezTo>
                    <a:pt x="3145" y="1054"/>
                    <a:pt x="3122" y="1058"/>
                    <a:pt x="3103" y="1068"/>
                  </a:cubicBezTo>
                  <a:cubicBezTo>
                    <a:pt x="3003" y="1101"/>
                    <a:pt x="2969" y="1202"/>
                    <a:pt x="2969" y="1268"/>
                  </a:cubicBezTo>
                  <a:lnTo>
                    <a:pt x="3036" y="3036"/>
                  </a:lnTo>
                  <a:lnTo>
                    <a:pt x="3036" y="3036"/>
                  </a:lnTo>
                  <a:lnTo>
                    <a:pt x="1802" y="1902"/>
                  </a:lnTo>
                  <a:cubicBezTo>
                    <a:pt x="1765" y="1847"/>
                    <a:pt x="1718" y="1822"/>
                    <a:pt x="1672" y="1822"/>
                  </a:cubicBezTo>
                  <a:cubicBezTo>
                    <a:pt x="1635" y="1822"/>
                    <a:pt x="1598" y="1839"/>
                    <a:pt x="1568" y="1869"/>
                  </a:cubicBezTo>
                  <a:cubicBezTo>
                    <a:pt x="1468" y="1902"/>
                    <a:pt x="1435" y="1969"/>
                    <a:pt x="1435" y="2069"/>
                  </a:cubicBezTo>
                  <a:lnTo>
                    <a:pt x="1735" y="3803"/>
                  </a:lnTo>
                  <a:lnTo>
                    <a:pt x="401" y="2769"/>
                  </a:lnTo>
                  <a:cubicBezTo>
                    <a:pt x="363" y="2744"/>
                    <a:pt x="319" y="2733"/>
                    <a:pt x="277" y="2733"/>
                  </a:cubicBezTo>
                  <a:cubicBezTo>
                    <a:pt x="208" y="2733"/>
                    <a:pt x="142" y="2761"/>
                    <a:pt x="101" y="2803"/>
                  </a:cubicBezTo>
                  <a:cubicBezTo>
                    <a:pt x="0" y="2903"/>
                    <a:pt x="67" y="3036"/>
                    <a:pt x="134" y="3103"/>
                  </a:cubicBezTo>
                  <a:lnTo>
                    <a:pt x="1902" y="4471"/>
                  </a:lnTo>
                  <a:cubicBezTo>
                    <a:pt x="1935" y="4537"/>
                    <a:pt x="1969" y="4537"/>
                    <a:pt x="2002" y="4537"/>
                  </a:cubicBezTo>
                  <a:lnTo>
                    <a:pt x="2169" y="4537"/>
                  </a:lnTo>
                  <a:cubicBezTo>
                    <a:pt x="2202" y="4471"/>
                    <a:pt x="2269" y="4404"/>
                    <a:pt x="2269" y="4337"/>
                  </a:cubicBezTo>
                  <a:lnTo>
                    <a:pt x="1969" y="2603"/>
                  </a:lnTo>
                  <a:lnTo>
                    <a:pt x="3169" y="3637"/>
                  </a:lnTo>
                  <a:cubicBezTo>
                    <a:pt x="3212" y="3700"/>
                    <a:pt x="3254" y="3723"/>
                    <a:pt x="3305" y="3723"/>
                  </a:cubicBezTo>
                  <a:cubicBezTo>
                    <a:pt x="3334" y="3723"/>
                    <a:pt x="3366" y="3716"/>
                    <a:pt x="3403" y="3703"/>
                  </a:cubicBezTo>
                  <a:cubicBezTo>
                    <a:pt x="3470" y="3637"/>
                    <a:pt x="3503" y="3570"/>
                    <a:pt x="3503" y="3503"/>
                  </a:cubicBezTo>
                  <a:lnTo>
                    <a:pt x="3436" y="1835"/>
                  </a:lnTo>
                  <a:lnTo>
                    <a:pt x="4504" y="2936"/>
                  </a:lnTo>
                  <a:cubicBezTo>
                    <a:pt x="4553" y="2985"/>
                    <a:pt x="4601" y="3016"/>
                    <a:pt x="4663" y="3016"/>
                  </a:cubicBezTo>
                  <a:cubicBezTo>
                    <a:pt x="4686" y="3016"/>
                    <a:pt x="4710" y="3012"/>
                    <a:pt x="4737" y="3003"/>
                  </a:cubicBezTo>
                  <a:cubicBezTo>
                    <a:pt x="4804" y="2936"/>
                    <a:pt x="4837" y="2869"/>
                    <a:pt x="4837" y="2769"/>
                  </a:cubicBezTo>
                  <a:lnTo>
                    <a:pt x="4837" y="201"/>
                  </a:lnTo>
                  <a:cubicBezTo>
                    <a:pt x="4837" y="67"/>
                    <a:pt x="4771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3844575" y="3073125"/>
              <a:ext cx="115125" cy="113800"/>
            </a:xfrm>
            <a:custGeom>
              <a:avLst/>
              <a:gdLst/>
              <a:ahLst/>
              <a:cxnLst/>
              <a:rect l="l" t="t" r="r" b="b"/>
              <a:pathLst>
                <a:path w="4605" h="4552" extrusionOk="0">
                  <a:moveTo>
                    <a:pt x="2767" y="1"/>
                  </a:moveTo>
                  <a:cubicBezTo>
                    <a:pt x="2745" y="1"/>
                    <a:pt x="2722" y="5"/>
                    <a:pt x="2703" y="15"/>
                  </a:cubicBezTo>
                  <a:cubicBezTo>
                    <a:pt x="2603" y="48"/>
                    <a:pt x="2569" y="148"/>
                    <a:pt x="2569" y="215"/>
                  </a:cubicBezTo>
                  <a:lnTo>
                    <a:pt x="2569" y="1716"/>
                  </a:lnTo>
                  <a:lnTo>
                    <a:pt x="1602" y="715"/>
                  </a:lnTo>
                  <a:cubicBezTo>
                    <a:pt x="1555" y="691"/>
                    <a:pt x="1491" y="668"/>
                    <a:pt x="1434" y="668"/>
                  </a:cubicBezTo>
                  <a:cubicBezTo>
                    <a:pt x="1410" y="668"/>
                    <a:pt x="1388" y="672"/>
                    <a:pt x="1368" y="682"/>
                  </a:cubicBezTo>
                  <a:cubicBezTo>
                    <a:pt x="1268" y="715"/>
                    <a:pt x="1235" y="815"/>
                    <a:pt x="1235" y="882"/>
                  </a:cubicBezTo>
                  <a:lnTo>
                    <a:pt x="1368" y="2483"/>
                  </a:lnTo>
                  <a:lnTo>
                    <a:pt x="1368" y="2483"/>
                  </a:lnTo>
                  <a:lnTo>
                    <a:pt x="368" y="1616"/>
                  </a:lnTo>
                  <a:cubicBezTo>
                    <a:pt x="343" y="1567"/>
                    <a:pt x="283" y="1536"/>
                    <a:pt x="227" y="1536"/>
                  </a:cubicBezTo>
                  <a:cubicBezTo>
                    <a:pt x="206" y="1536"/>
                    <a:pt x="185" y="1540"/>
                    <a:pt x="168" y="1549"/>
                  </a:cubicBezTo>
                  <a:cubicBezTo>
                    <a:pt x="68" y="1616"/>
                    <a:pt x="34" y="1682"/>
                    <a:pt x="34" y="1782"/>
                  </a:cubicBezTo>
                  <a:lnTo>
                    <a:pt x="1" y="4351"/>
                  </a:lnTo>
                  <a:cubicBezTo>
                    <a:pt x="1" y="4484"/>
                    <a:pt x="68" y="4551"/>
                    <a:pt x="201" y="4551"/>
                  </a:cubicBezTo>
                  <a:cubicBezTo>
                    <a:pt x="334" y="4551"/>
                    <a:pt x="401" y="4484"/>
                    <a:pt x="368" y="4351"/>
                  </a:cubicBezTo>
                  <a:lnTo>
                    <a:pt x="401" y="2216"/>
                  </a:lnTo>
                  <a:lnTo>
                    <a:pt x="1435" y="3150"/>
                  </a:lnTo>
                  <a:cubicBezTo>
                    <a:pt x="1494" y="3189"/>
                    <a:pt x="1541" y="3205"/>
                    <a:pt x="1590" y="3205"/>
                  </a:cubicBezTo>
                  <a:cubicBezTo>
                    <a:pt x="1625" y="3205"/>
                    <a:pt x="1661" y="3197"/>
                    <a:pt x="1702" y="3183"/>
                  </a:cubicBezTo>
                  <a:cubicBezTo>
                    <a:pt x="1769" y="3150"/>
                    <a:pt x="1835" y="3050"/>
                    <a:pt x="1835" y="2983"/>
                  </a:cubicBezTo>
                  <a:lnTo>
                    <a:pt x="1702" y="1416"/>
                  </a:lnTo>
                  <a:lnTo>
                    <a:pt x="2603" y="2383"/>
                  </a:lnTo>
                  <a:cubicBezTo>
                    <a:pt x="2652" y="2432"/>
                    <a:pt x="2700" y="2463"/>
                    <a:pt x="2749" y="2463"/>
                  </a:cubicBezTo>
                  <a:cubicBezTo>
                    <a:pt x="2767" y="2463"/>
                    <a:pt x="2785" y="2459"/>
                    <a:pt x="2803" y="2450"/>
                  </a:cubicBezTo>
                  <a:cubicBezTo>
                    <a:pt x="2903" y="2383"/>
                    <a:pt x="2936" y="2316"/>
                    <a:pt x="2936" y="2216"/>
                  </a:cubicBezTo>
                  <a:lnTo>
                    <a:pt x="2936" y="682"/>
                  </a:lnTo>
                  <a:lnTo>
                    <a:pt x="4237" y="1816"/>
                  </a:lnTo>
                  <a:cubicBezTo>
                    <a:pt x="4287" y="1849"/>
                    <a:pt x="4337" y="1866"/>
                    <a:pt x="4387" y="1866"/>
                  </a:cubicBezTo>
                  <a:cubicBezTo>
                    <a:pt x="4437" y="1866"/>
                    <a:pt x="4487" y="1849"/>
                    <a:pt x="4537" y="1816"/>
                  </a:cubicBezTo>
                  <a:cubicBezTo>
                    <a:pt x="4604" y="1716"/>
                    <a:pt x="4604" y="1616"/>
                    <a:pt x="4537" y="1516"/>
                  </a:cubicBezTo>
                  <a:lnTo>
                    <a:pt x="2903" y="48"/>
                  </a:lnTo>
                  <a:cubicBezTo>
                    <a:pt x="2879" y="24"/>
                    <a:pt x="2822" y="1"/>
                    <a:pt x="27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3831250" y="3103500"/>
              <a:ext cx="124275" cy="112600"/>
            </a:xfrm>
            <a:custGeom>
              <a:avLst/>
              <a:gdLst/>
              <a:ahLst/>
              <a:cxnLst/>
              <a:rect l="l" t="t" r="r" b="b"/>
              <a:pathLst>
                <a:path w="4971" h="4504" extrusionOk="0">
                  <a:moveTo>
                    <a:pt x="4770" y="0"/>
                  </a:moveTo>
                  <a:cubicBezTo>
                    <a:pt x="4670" y="0"/>
                    <a:pt x="4570" y="100"/>
                    <a:pt x="4570" y="201"/>
                  </a:cubicBezTo>
                  <a:lnTo>
                    <a:pt x="4403" y="2435"/>
                  </a:lnTo>
                  <a:lnTo>
                    <a:pt x="3569" y="1435"/>
                  </a:lnTo>
                  <a:cubicBezTo>
                    <a:pt x="3519" y="1360"/>
                    <a:pt x="3469" y="1322"/>
                    <a:pt x="3405" y="1322"/>
                  </a:cubicBezTo>
                  <a:cubicBezTo>
                    <a:pt x="3384" y="1322"/>
                    <a:pt x="3361" y="1326"/>
                    <a:pt x="3336" y="1335"/>
                  </a:cubicBezTo>
                  <a:cubicBezTo>
                    <a:pt x="3269" y="1401"/>
                    <a:pt x="3236" y="1468"/>
                    <a:pt x="3236" y="1535"/>
                  </a:cubicBezTo>
                  <a:lnTo>
                    <a:pt x="3169" y="3136"/>
                  </a:lnTo>
                  <a:lnTo>
                    <a:pt x="2402" y="2102"/>
                  </a:lnTo>
                  <a:cubicBezTo>
                    <a:pt x="2352" y="2027"/>
                    <a:pt x="2302" y="1989"/>
                    <a:pt x="2238" y="1989"/>
                  </a:cubicBezTo>
                  <a:cubicBezTo>
                    <a:pt x="2216" y="1989"/>
                    <a:pt x="2193" y="1993"/>
                    <a:pt x="2168" y="2002"/>
                  </a:cubicBezTo>
                  <a:cubicBezTo>
                    <a:pt x="2102" y="2002"/>
                    <a:pt x="2035" y="2102"/>
                    <a:pt x="2035" y="2169"/>
                  </a:cubicBezTo>
                  <a:lnTo>
                    <a:pt x="1768" y="3937"/>
                  </a:lnTo>
                  <a:lnTo>
                    <a:pt x="400" y="2669"/>
                  </a:lnTo>
                  <a:cubicBezTo>
                    <a:pt x="350" y="2636"/>
                    <a:pt x="292" y="2619"/>
                    <a:pt x="238" y="2619"/>
                  </a:cubicBezTo>
                  <a:cubicBezTo>
                    <a:pt x="184" y="2619"/>
                    <a:pt x="134" y="2636"/>
                    <a:pt x="100" y="2669"/>
                  </a:cubicBezTo>
                  <a:cubicBezTo>
                    <a:pt x="0" y="2769"/>
                    <a:pt x="0" y="2869"/>
                    <a:pt x="100" y="2969"/>
                  </a:cubicBezTo>
                  <a:lnTo>
                    <a:pt x="1768" y="4470"/>
                  </a:lnTo>
                  <a:cubicBezTo>
                    <a:pt x="1801" y="4504"/>
                    <a:pt x="1835" y="4504"/>
                    <a:pt x="1901" y="4504"/>
                  </a:cubicBezTo>
                  <a:cubicBezTo>
                    <a:pt x="1935" y="4504"/>
                    <a:pt x="1935" y="4504"/>
                    <a:pt x="1968" y="4470"/>
                  </a:cubicBezTo>
                  <a:cubicBezTo>
                    <a:pt x="2002" y="4437"/>
                    <a:pt x="2102" y="4370"/>
                    <a:pt x="2102" y="4303"/>
                  </a:cubicBezTo>
                  <a:lnTo>
                    <a:pt x="2335" y="2669"/>
                  </a:lnTo>
                  <a:lnTo>
                    <a:pt x="3236" y="3803"/>
                  </a:lnTo>
                  <a:cubicBezTo>
                    <a:pt x="3283" y="3850"/>
                    <a:pt x="3347" y="3897"/>
                    <a:pt x="3404" y="3897"/>
                  </a:cubicBezTo>
                  <a:cubicBezTo>
                    <a:pt x="3427" y="3897"/>
                    <a:pt x="3450" y="3889"/>
                    <a:pt x="3469" y="3870"/>
                  </a:cubicBezTo>
                  <a:cubicBezTo>
                    <a:pt x="3569" y="3836"/>
                    <a:pt x="3603" y="3770"/>
                    <a:pt x="3603" y="3670"/>
                  </a:cubicBezTo>
                  <a:lnTo>
                    <a:pt x="3636" y="2035"/>
                  </a:lnTo>
                  <a:lnTo>
                    <a:pt x="4437" y="3036"/>
                  </a:lnTo>
                  <a:cubicBezTo>
                    <a:pt x="4462" y="3111"/>
                    <a:pt x="4524" y="3148"/>
                    <a:pt x="4582" y="3148"/>
                  </a:cubicBezTo>
                  <a:cubicBezTo>
                    <a:pt x="4601" y="3148"/>
                    <a:pt x="4620" y="3144"/>
                    <a:pt x="4637" y="3136"/>
                  </a:cubicBezTo>
                  <a:cubicBezTo>
                    <a:pt x="4670" y="3136"/>
                    <a:pt x="4770" y="3036"/>
                    <a:pt x="4770" y="2969"/>
                  </a:cubicBezTo>
                  <a:lnTo>
                    <a:pt x="4970" y="201"/>
                  </a:lnTo>
                  <a:cubicBezTo>
                    <a:pt x="4970" y="134"/>
                    <a:pt x="4904" y="0"/>
                    <a:pt x="4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3876275" y="3182400"/>
              <a:ext cx="125100" cy="85400"/>
            </a:xfrm>
            <a:custGeom>
              <a:avLst/>
              <a:gdLst/>
              <a:ahLst/>
              <a:cxnLst/>
              <a:rect l="l" t="t" r="r" b="b"/>
              <a:pathLst>
                <a:path w="5004" h="3416" extrusionOk="0">
                  <a:moveTo>
                    <a:pt x="2876" y="0"/>
                  </a:moveTo>
                  <a:cubicBezTo>
                    <a:pt x="2854" y="0"/>
                    <a:pt x="2829" y="4"/>
                    <a:pt x="2802" y="13"/>
                  </a:cubicBezTo>
                  <a:cubicBezTo>
                    <a:pt x="2736" y="80"/>
                    <a:pt x="2669" y="147"/>
                    <a:pt x="2669" y="247"/>
                  </a:cubicBezTo>
                  <a:lnTo>
                    <a:pt x="2736" y="2015"/>
                  </a:lnTo>
                  <a:lnTo>
                    <a:pt x="1735" y="781"/>
                  </a:lnTo>
                  <a:cubicBezTo>
                    <a:pt x="1685" y="705"/>
                    <a:pt x="1635" y="668"/>
                    <a:pt x="1571" y="668"/>
                  </a:cubicBezTo>
                  <a:cubicBezTo>
                    <a:pt x="1549" y="668"/>
                    <a:pt x="1526" y="672"/>
                    <a:pt x="1501" y="680"/>
                  </a:cubicBezTo>
                  <a:cubicBezTo>
                    <a:pt x="1435" y="747"/>
                    <a:pt x="1401" y="814"/>
                    <a:pt x="1401" y="914"/>
                  </a:cubicBezTo>
                  <a:lnTo>
                    <a:pt x="1335" y="2482"/>
                  </a:lnTo>
                  <a:lnTo>
                    <a:pt x="401" y="1314"/>
                  </a:lnTo>
                  <a:cubicBezTo>
                    <a:pt x="332" y="1291"/>
                    <a:pt x="278" y="1252"/>
                    <a:pt x="219" y="1252"/>
                  </a:cubicBezTo>
                  <a:cubicBezTo>
                    <a:pt x="193" y="1252"/>
                    <a:pt x="165" y="1260"/>
                    <a:pt x="134" y="1281"/>
                  </a:cubicBezTo>
                  <a:cubicBezTo>
                    <a:pt x="67" y="1314"/>
                    <a:pt x="0" y="1414"/>
                    <a:pt x="0" y="1481"/>
                  </a:cubicBezTo>
                  <a:lnTo>
                    <a:pt x="67" y="3182"/>
                  </a:lnTo>
                  <a:cubicBezTo>
                    <a:pt x="67" y="3316"/>
                    <a:pt x="134" y="3416"/>
                    <a:pt x="267" y="3416"/>
                  </a:cubicBezTo>
                  <a:cubicBezTo>
                    <a:pt x="401" y="3416"/>
                    <a:pt x="467" y="3316"/>
                    <a:pt x="467" y="3116"/>
                  </a:cubicBezTo>
                  <a:lnTo>
                    <a:pt x="434" y="2015"/>
                  </a:lnTo>
                  <a:lnTo>
                    <a:pt x="1335" y="3149"/>
                  </a:lnTo>
                  <a:cubicBezTo>
                    <a:pt x="1385" y="3224"/>
                    <a:pt x="1435" y="3261"/>
                    <a:pt x="1499" y="3261"/>
                  </a:cubicBezTo>
                  <a:cubicBezTo>
                    <a:pt x="1520" y="3261"/>
                    <a:pt x="1543" y="3257"/>
                    <a:pt x="1568" y="3249"/>
                  </a:cubicBezTo>
                  <a:cubicBezTo>
                    <a:pt x="1635" y="3182"/>
                    <a:pt x="1668" y="3116"/>
                    <a:pt x="1668" y="3015"/>
                  </a:cubicBezTo>
                  <a:lnTo>
                    <a:pt x="1735" y="1448"/>
                  </a:lnTo>
                  <a:lnTo>
                    <a:pt x="2769" y="2749"/>
                  </a:lnTo>
                  <a:cubicBezTo>
                    <a:pt x="2818" y="2797"/>
                    <a:pt x="2885" y="2828"/>
                    <a:pt x="2943" y="2828"/>
                  </a:cubicBezTo>
                  <a:cubicBezTo>
                    <a:pt x="2964" y="2828"/>
                    <a:pt x="2985" y="2824"/>
                    <a:pt x="3003" y="2815"/>
                  </a:cubicBezTo>
                  <a:cubicBezTo>
                    <a:pt x="3103" y="2782"/>
                    <a:pt x="3136" y="2682"/>
                    <a:pt x="3136" y="2615"/>
                  </a:cubicBezTo>
                  <a:lnTo>
                    <a:pt x="3103" y="680"/>
                  </a:lnTo>
                  <a:lnTo>
                    <a:pt x="3103" y="680"/>
                  </a:lnTo>
                  <a:lnTo>
                    <a:pt x="4637" y="2115"/>
                  </a:lnTo>
                  <a:cubicBezTo>
                    <a:pt x="4687" y="2148"/>
                    <a:pt x="4737" y="2165"/>
                    <a:pt x="4787" y="2165"/>
                  </a:cubicBezTo>
                  <a:cubicBezTo>
                    <a:pt x="4837" y="2165"/>
                    <a:pt x="4887" y="2148"/>
                    <a:pt x="4937" y="2115"/>
                  </a:cubicBezTo>
                  <a:cubicBezTo>
                    <a:pt x="5004" y="2015"/>
                    <a:pt x="5004" y="1915"/>
                    <a:pt x="4937" y="1815"/>
                  </a:cubicBezTo>
                  <a:lnTo>
                    <a:pt x="3003" y="80"/>
                  </a:lnTo>
                  <a:cubicBezTo>
                    <a:pt x="2978" y="31"/>
                    <a:pt x="2936" y="0"/>
                    <a:pt x="2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3802875" y="3060125"/>
              <a:ext cx="79250" cy="182675"/>
            </a:xfrm>
            <a:custGeom>
              <a:avLst/>
              <a:gdLst/>
              <a:ahLst/>
              <a:cxnLst/>
              <a:rect l="l" t="t" r="r" b="b"/>
              <a:pathLst>
                <a:path w="3170" h="7307" extrusionOk="0">
                  <a:moveTo>
                    <a:pt x="535" y="1"/>
                  </a:moveTo>
                  <a:lnTo>
                    <a:pt x="268" y="68"/>
                  </a:lnTo>
                  <a:lnTo>
                    <a:pt x="234" y="68"/>
                  </a:lnTo>
                  <a:lnTo>
                    <a:pt x="1" y="168"/>
                  </a:lnTo>
                  <a:cubicBezTo>
                    <a:pt x="1" y="168"/>
                    <a:pt x="835" y="4537"/>
                    <a:pt x="1068" y="5705"/>
                  </a:cubicBezTo>
                  <a:cubicBezTo>
                    <a:pt x="1269" y="6872"/>
                    <a:pt x="2002" y="7006"/>
                    <a:pt x="2469" y="7306"/>
                  </a:cubicBezTo>
                  <a:cubicBezTo>
                    <a:pt x="2703" y="6839"/>
                    <a:pt x="3170" y="6239"/>
                    <a:pt x="2703" y="5171"/>
                  </a:cubicBezTo>
                  <a:cubicBezTo>
                    <a:pt x="2236" y="4070"/>
                    <a:pt x="535" y="1"/>
                    <a:pt x="5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2"/>
            <p:cNvSpPr/>
            <p:nvPr/>
          </p:nvSpPr>
          <p:spPr>
            <a:xfrm>
              <a:off x="3636925" y="2796600"/>
              <a:ext cx="317750" cy="300250"/>
            </a:xfrm>
            <a:custGeom>
              <a:avLst/>
              <a:gdLst/>
              <a:ahLst/>
              <a:cxnLst/>
              <a:rect l="l" t="t" r="r" b="b"/>
              <a:pathLst>
                <a:path w="12710" h="12010" extrusionOk="0">
                  <a:moveTo>
                    <a:pt x="6372" y="1"/>
                  </a:moveTo>
                  <a:cubicBezTo>
                    <a:pt x="4411" y="981"/>
                    <a:pt x="2355" y="1158"/>
                    <a:pt x="1126" y="1158"/>
                  </a:cubicBezTo>
                  <a:cubicBezTo>
                    <a:pt x="432" y="1158"/>
                    <a:pt x="1" y="1102"/>
                    <a:pt x="1" y="1102"/>
                  </a:cubicBezTo>
                  <a:lnTo>
                    <a:pt x="1" y="1102"/>
                  </a:lnTo>
                  <a:cubicBezTo>
                    <a:pt x="1" y="1102"/>
                    <a:pt x="1035" y="9841"/>
                    <a:pt x="6339" y="12010"/>
                  </a:cubicBezTo>
                  <a:lnTo>
                    <a:pt x="6372" y="12010"/>
                  </a:lnTo>
                  <a:cubicBezTo>
                    <a:pt x="11676" y="9841"/>
                    <a:pt x="12710" y="1102"/>
                    <a:pt x="12710" y="1102"/>
                  </a:cubicBezTo>
                  <a:lnTo>
                    <a:pt x="12710" y="1102"/>
                  </a:lnTo>
                  <a:cubicBezTo>
                    <a:pt x="12710" y="1102"/>
                    <a:pt x="12279" y="1158"/>
                    <a:pt x="11586" y="1158"/>
                  </a:cubicBezTo>
                  <a:cubicBezTo>
                    <a:pt x="10360" y="1158"/>
                    <a:pt x="8311" y="981"/>
                    <a:pt x="63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2"/>
            <p:cNvSpPr/>
            <p:nvPr/>
          </p:nvSpPr>
          <p:spPr>
            <a:xfrm>
              <a:off x="3634425" y="2794100"/>
              <a:ext cx="321925" cy="305250"/>
            </a:xfrm>
            <a:custGeom>
              <a:avLst/>
              <a:gdLst/>
              <a:ahLst/>
              <a:cxnLst/>
              <a:rect l="l" t="t" r="r" b="b"/>
              <a:pathLst>
                <a:path w="12877" h="12210" extrusionOk="0">
                  <a:moveTo>
                    <a:pt x="6472" y="201"/>
                  </a:moveTo>
                  <a:cubicBezTo>
                    <a:pt x="8484" y="1207"/>
                    <a:pt x="10609" y="1360"/>
                    <a:pt x="11819" y="1360"/>
                  </a:cubicBezTo>
                  <a:cubicBezTo>
                    <a:pt x="12215" y="1360"/>
                    <a:pt x="12512" y="1343"/>
                    <a:pt x="12677" y="1335"/>
                  </a:cubicBezTo>
                  <a:lnTo>
                    <a:pt x="12677" y="1335"/>
                  </a:lnTo>
                  <a:cubicBezTo>
                    <a:pt x="12510" y="2436"/>
                    <a:pt x="11276" y="10008"/>
                    <a:pt x="6472" y="12009"/>
                  </a:cubicBezTo>
                  <a:cubicBezTo>
                    <a:pt x="1669" y="10008"/>
                    <a:pt x="434" y="2436"/>
                    <a:pt x="268" y="1335"/>
                  </a:cubicBezTo>
                  <a:lnTo>
                    <a:pt x="268" y="1335"/>
                  </a:lnTo>
                  <a:cubicBezTo>
                    <a:pt x="435" y="1362"/>
                    <a:pt x="761" y="1388"/>
                    <a:pt x="1199" y="1388"/>
                  </a:cubicBezTo>
                  <a:cubicBezTo>
                    <a:pt x="2418" y="1388"/>
                    <a:pt x="4508" y="1183"/>
                    <a:pt x="6472" y="201"/>
                  </a:cubicBezTo>
                  <a:close/>
                  <a:moveTo>
                    <a:pt x="6405" y="1"/>
                  </a:moveTo>
                  <a:cubicBezTo>
                    <a:pt x="4411" y="1009"/>
                    <a:pt x="2282" y="1175"/>
                    <a:pt x="1089" y="1175"/>
                  </a:cubicBezTo>
                  <a:cubicBezTo>
                    <a:pt x="505" y="1175"/>
                    <a:pt x="145" y="1135"/>
                    <a:pt x="134" y="1135"/>
                  </a:cubicBezTo>
                  <a:cubicBezTo>
                    <a:pt x="101" y="1135"/>
                    <a:pt x="101" y="1135"/>
                    <a:pt x="68" y="1168"/>
                  </a:cubicBezTo>
                  <a:cubicBezTo>
                    <a:pt x="1" y="1168"/>
                    <a:pt x="1" y="1202"/>
                    <a:pt x="1" y="1268"/>
                  </a:cubicBezTo>
                  <a:cubicBezTo>
                    <a:pt x="1" y="1335"/>
                    <a:pt x="1102" y="10041"/>
                    <a:pt x="6405" y="12210"/>
                  </a:cubicBezTo>
                  <a:lnTo>
                    <a:pt x="6472" y="12210"/>
                  </a:lnTo>
                  <a:cubicBezTo>
                    <a:pt x="11809" y="10041"/>
                    <a:pt x="12877" y="1335"/>
                    <a:pt x="12877" y="1268"/>
                  </a:cubicBezTo>
                  <a:cubicBezTo>
                    <a:pt x="12877" y="1202"/>
                    <a:pt x="12843" y="1202"/>
                    <a:pt x="12843" y="1168"/>
                  </a:cubicBezTo>
                  <a:cubicBezTo>
                    <a:pt x="12843" y="1135"/>
                    <a:pt x="12810" y="1135"/>
                    <a:pt x="12777" y="1135"/>
                  </a:cubicBezTo>
                  <a:cubicBezTo>
                    <a:pt x="12755" y="1135"/>
                    <a:pt x="12391" y="1175"/>
                    <a:pt x="11808" y="1175"/>
                  </a:cubicBezTo>
                  <a:cubicBezTo>
                    <a:pt x="10614" y="1175"/>
                    <a:pt x="8499" y="1009"/>
                    <a:pt x="6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3653625" y="2810800"/>
              <a:ext cx="285225" cy="271875"/>
            </a:xfrm>
            <a:custGeom>
              <a:avLst/>
              <a:gdLst/>
              <a:ahLst/>
              <a:cxnLst/>
              <a:rect l="l" t="t" r="r" b="b"/>
              <a:pathLst>
                <a:path w="11409" h="10875" extrusionOk="0">
                  <a:moveTo>
                    <a:pt x="5704" y="0"/>
                  </a:moveTo>
                  <a:cubicBezTo>
                    <a:pt x="3636" y="967"/>
                    <a:pt x="1501" y="1134"/>
                    <a:pt x="367" y="1134"/>
                  </a:cubicBezTo>
                  <a:lnTo>
                    <a:pt x="0" y="1134"/>
                  </a:lnTo>
                  <a:cubicBezTo>
                    <a:pt x="334" y="3136"/>
                    <a:pt x="1701" y="9073"/>
                    <a:pt x="5704" y="10874"/>
                  </a:cubicBezTo>
                  <a:cubicBezTo>
                    <a:pt x="9707" y="9107"/>
                    <a:pt x="11075" y="3136"/>
                    <a:pt x="11408" y="1134"/>
                  </a:cubicBezTo>
                  <a:lnTo>
                    <a:pt x="11041" y="1134"/>
                  </a:lnTo>
                  <a:cubicBezTo>
                    <a:pt x="9907" y="1134"/>
                    <a:pt x="7806" y="967"/>
                    <a:pt x="5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2"/>
            <p:cNvSpPr/>
            <p:nvPr/>
          </p:nvSpPr>
          <p:spPr>
            <a:xfrm>
              <a:off x="3651100" y="2809125"/>
              <a:ext cx="291900" cy="276875"/>
            </a:xfrm>
            <a:custGeom>
              <a:avLst/>
              <a:gdLst/>
              <a:ahLst/>
              <a:cxnLst/>
              <a:rect l="l" t="t" r="r" b="b"/>
              <a:pathLst>
                <a:path w="11676" h="11075" extrusionOk="0">
                  <a:moveTo>
                    <a:pt x="5805" y="200"/>
                  </a:moveTo>
                  <a:cubicBezTo>
                    <a:pt x="7873" y="1201"/>
                    <a:pt x="10041" y="1335"/>
                    <a:pt x="11142" y="1335"/>
                  </a:cubicBezTo>
                  <a:lnTo>
                    <a:pt x="11376" y="1335"/>
                  </a:lnTo>
                  <a:cubicBezTo>
                    <a:pt x="11009" y="3236"/>
                    <a:pt x="9641" y="9040"/>
                    <a:pt x="5805" y="10841"/>
                  </a:cubicBezTo>
                  <a:cubicBezTo>
                    <a:pt x="1969" y="9073"/>
                    <a:pt x="601" y="3269"/>
                    <a:pt x="234" y="1335"/>
                  </a:cubicBezTo>
                  <a:lnTo>
                    <a:pt x="468" y="1335"/>
                  </a:lnTo>
                  <a:cubicBezTo>
                    <a:pt x="1602" y="1335"/>
                    <a:pt x="3704" y="1168"/>
                    <a:pt x="5805" y="200"/>
                  </a:cubicBezTo>
                  <a:close/>
                  <a:moveTo>
                    <a:pt x="5805" y="0"/>
                  </a:moveTo>
                  <a:cubicBezTo>
                    <a:pt x="3737" y="1001"/>
                    <a:pt x="1602" y="1101"/>
                    <a:pt x="501" y="1101"/>
                  </a:cubicBezTo>
                  <a:lnTo>
                    <a:pt x="134" y="1101"/>
                  </a:lnTo>
                  <a:cubicBezTo>
                    <a:pt x="101" y="1101"/>
                    <a:pt x="68" y="1101"/>
                    <a:pt x="68" y="1168"/>
                  </a:cubicBezTo>
                  <a:cubicBezTo>
                    <a:pt x="1" y="1168"/>
                    <a:pt x="1" y="1201"/>
                    <a:pt x="1" y="1235"/>
                  </a:cubicBezTo>
                  <a:cubicBezTo>
                    <a:pt x="168" y="2235"/>
                    <a:pt x="635" y="4237"/>
                    <a:pt x="1502" y="6205"/>
                  </a:cubicBezTo>
                  <a:cubicBezTo>
                    <a:pt x="2603" y="8640"/>
                    <a:pt x="4004" y="10274"/>
                    <a:pt x="5772" y="11075"/>
                  </a:cubicBezTo>
                  <a:lnTo>
                    <a:pt x="5805" y="11075"/>
                  </a:lnTo>
                  <a:cubicBezTo>
                    <a:pt x="5805" y="11075"/>
                    <a:pt x="5820" y="11060"/>
                    <a:pt x="5859" y="11060"/>
                  </a:cubicBezTo>
                  <a:cubicBezTo>
                    <a:pt x="5879" y="11060"/>
                    <a:pt x="5905" y="11064"/>
                    <a:pt x="5939" y="11075"/>
                  </a:cubicBezTo>
                  <a:cubicBezTo>
                    <a:pt x="7640" y="10274"/>
                    <a:pt x="9107" y="8640"/>
                    <a:pt x="10175" y="6205"/>
                  </a:cubicBezTo>
                  <a:cubicBezTo>
                    <a:pt x="11042" y="4237"/>
                    <a:pt x="11509" y="2235"/>
                    <a:pt x="11676" y="1235"/>
                  </a:cubicBezTo>
                  <a:cubicBezTo>
                    <a:pt x="11676" y="1201"/>
                    <a:pt x="11643" y="1201"/>
                    <a:pt x="11643" y="1168"/>
                  </a:cubicBezTo>
                  <a:cubicBezTo>
                    <a:pt x="11609" y="1101"/>
                    <a:pt x="11609" y="1101"/>
                    <a:pt x="11543" y="1101"/>
                  </a:cubicBezTo>
                  <a:lnTo>
                    <a:pt x="11176" y="1101"/>
                  </a:lnTo>
                  <a:cubicBezTo>
                    <a:pt x="10108" y="1101"/>
                    <a:pt x="7940" y="934"/>
                    <a:pt x="5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2"/>
            <p:cNvSpPr/>
            <p:nvPr/>
          </p:nvSpPr>
          <p:spPr>
            <a:xfrm>
              <a:off x="3857100" y="3201300"/>
              <a:ext cx="147625" cy="81525"/>
            </a:xfrm>
            <a:custGeom>
              <a:avLst/>
              <a:gdLst/>
              <a:ahLst/>
              <a:cxnLst/>
              <a:rect l="l" t="t" r="r" b="b"/>
              <a:pathLst>
                <a:path w="5905" h="3261" extrusionOk="0">
                  <a:moveTo>
                    <a:pt x="5181" y="1"/>
                  </a:moveTo>
                  <a:cubicBezTo>
                    <a:pt x="5038" y="1"/>
                    <a:pt x="4893" y="49"/>
                    <a:pt x="4770" y="158"/>
                  </a:cubicBezTo>
                  <a:cubicBezTo>
                    <a:pt x="3603" y="1092"/>
                    <a:pt x="1601" y="1759"/>
                    <a:pt x="601" y="1859"/>
                  </a:cubicBezTo>
                  <a:cubicBezTo>
                    <a:pt x="234" y="1893"/>
                    <a:pt x="0" y="2226"/>
                    <a:pt x="34" y="2593"/>
                  </a:cubicBezTo>
                  <a:cubicBezTo>
                    <a:pt x="67" y="2960"/>
                    <a:pt x="367" y="3260"/>
                    <a:pt x="701" y="3260"/>
                  </a:cubicBezTo>
                  <a:lnTo>
                    <a:pt x="734" y="3260"/>
                  </a:lnTo>
                  <a:cubicBezTo>
                    <a:pt x="1868" y="3160"/>
                    <a:pt x="4103" y="2426"/>
                    <a:pt x="5571" y="1259"/>
                  </a:cubicBezTo>
                  <a:cubicBezTo>
                    <a:pt x="5871" y="1025"/>
                    <a:pt x="5904" y="592"/>
                    <a:pt x="5704" y="258"/>
                  </a:cubicBezTo>
                  <a:cubicBezTo>
                    <a:pt x="5586" y="100"/>
                    <a:pt x="5386" y="1"/>
                    <a:pt x="5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3852925" y="3196250"/>
              <a:ext cx="157625" cy="92400"/>
            </a:xfrm>
            <a:custGeom>
              <a:avLst/>
              <a:gdLst/>
              <a:ahLst/>
              <a:cxnLst/>
              <a:rect l="l" t="t" r="r" b="b"/>
              <a:pathLst>
                <a:path w="6305" h="3696" extrusionOk="0">
                  <a:moveTo>
                    <a:pt x="5404" y="393"/>
                  </a:moveTo>
                  <a:cubicBezTo>
                    <a:pt x="5538" y="393"/>
                    <a:pt x="5604" y="460"/>
                    <a:pt x="5704" y="560"/>
                  </a:cubicBezTo>
                  <a:cubicBezTo>
                    <a:pt x="5871" y="760"/>
                    <a:pt x="5838" y="1094"/>
                    <a:pt x="5604" y="1261"/>
                  </a:cubicBezTo>
                  <a:cubicBezTo>
                    <a:pt x="4237" y="2428"/>
                    <a:pt x="2035" y="3095"/>
                    <a:pt x="901" y="3229"/>
                  </a:cubicBezTo>
                  <a:lnTo>
                    <a:pt x="868" y="3229"/>
                  </a:lnTo>
                  <a:cubicBezTo>
                    <a:pt x="668" y="3229"/>
                    <a:pt x="501" y="3029"/>
                    <a:pt x="434" y="2762"/>
                  </a:cubicBezTo>
                  <a:cubicBezTo>
                    <a:pt x="401" y="2461"/>
                    <a:pt x="567" y="2261"/>
                    <a:pt x="801" y="2228"/>
                  </a:cubicBezTo>
                  <a:cubicBezTo>
                    <a:pt x="1868" y="2128"/>
                    <a:pt x="3903" y="1461"/>
                    <a:pt x="5104" y="460"/>
                  </a:cubicBezTo>
                  <a:cubicBezTo>
                    <a:pt x="5204" y="427"/>
                    <a:pt x="5271" y="393"/>
                    <a:pt x="5371" y="393"/>
                  </a:cubicBezTo>
                  <a:close/>
                  <a:moveTo>
                    <a:pt x="5273" y="1"/>
                  </a:moveTo>
                  <a:cubicBezTo>
                    <a:pt x="5108" y="1"/>
                    <a:pt x="4936" y="69"/>
                    <a:pt x="4837" y="193"/>
                  </a:cubicBezTo>
                  <a:cubicBezTo>
                    <a:pt x="3703" y="1094"/>
                    <a:pt x="1735" y="1761"/>
                    <a:pt x="768" y="1861"/>
                  </a:cubicBezTo>
                  <a:cubicBezTo>
                    <a:pt x="334" y="1894"/>
                    <a:pt x="0" y="2361"/>
                    <a:pt x="34" y="2862"/>
                  </a:cubicBezTo>
                  <a:cubicBezTo>
                    <a:pt x="67" y="3295"/>
                    <a:pt x="401" y="3696"/>
                    <a:pt x="868" y="3696"/>
                  </a:cubicBezTo>
                  <a:lnTo>
                    <a:pt x="934" y="3696"/>
                  </a:lnTo>
                  <a:cubicBezTo>
                    <a:pt x="2102" y="3562"/>
                    <a:pt x="4404" y="2862"/>
                    <a:pt x="5871" y="1628"/>
                  </a:cubicBezTo>
                  <a:cubicBezTo>
                    <a:pt x="6238" y="1361"/>
                    <a:pt x="6305" y="794"/>
                    <a:pt x="6038" y="393"/>
                  </a:cubicBezTo>
                  <a:cubicBezTo>
                    <a:pt x="5871" y="193"/>
                    <a:pt x="5704" y="60"/>
                    <a:pt x="5438" y="26"/>
                  </a:cubicBezTo>
                  <a:cubicBezTo>
                    <a:pt x="5386" y="9"/>
                    <a:pt x="5330" y="1"/>
                    <a:pt x="5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3919625" y="3240775"/>
              <a:ext cx="35050" cy="39550"/>
            </a:xfrm>
            <a:custGeom>
              <a:avLst/>
              <a:gdLst/>
              <a:ahLst/>
              <a:cxnLst/>
              <a:rect l="l" t="t" r="r" b="b"/>
              <a:pathLst>
                <a:path w="1402" h="1582" extrusionOk="0">
                  <a:moveTo>
                    <a:pt x="791" y="0"/>
                  </a:moveTo>
                  <a:cubicBezTo>
                    <a:pt x="688" y="0"/>
                    <a:pt x="578" y="31"/>
                    <a:pt x="468" y="80"/>
                  </a:cubicBezTo>
                  <a:cubicBezTo>
                    <a:pt x="201" y="147"/>
                    <a:pt x="1" y="414"/>
                    <a:pt x="168" y="814"/>
                  </a:cubicBezTo>
                  <a:cubicBezTo>
                    <a:pt x="301" y="1248"/>
                    <a:pt x="1068" y="1581"/>
                    <a:pt x="1068" y="1581"/>
                  </a:cubicBezTo>
                  <a:cubicBezTo>
                    <a:pt x="1068" y="1581"/>
                    <a:pt x="1402" y="781"/>
                    <a:pt x="1235" y="347"/>
                  </a:cubicBezTo>
                  <a:cubicBezTo>
                    <a:pt x="1129" y="93"/>
                    <a:pt x="970" y="0"/>
                    <a:pt x="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3913800" y="3234300"/>
              <a:ext cx="45050" cy="50175"/>
            </a:xfrm>
            <a:custGeom>
              <a:avLst/>
              <a:gdLst/>
              <a:ahLst/>
              <a:cxnLst/>
              <a:rect l="l" t="t" r="r" b="b"/>
              <a:pathLst>
                <a:path w="1802" h="2007" extrusionOk="0">
                  <a:moveTo>
                    <a:pt x="1035" y="406"/>
                  </a:moveTo>
                  <a:cubicBezTo>
                    <a:pt x="1135" y="406"/>
                    <a:pt x="1168" y="472"/>
                    <a:pt x="1201" y="606"/>
                  </a:cubicBezTo>
                  <a:cubicBezTo>
                    <a:pt x="1301" y="773"/>
                    <a:pt x="1201" y="1173"/>
                    <a:pt x="1135" y="1440"/>
                  </a:cubicBezTo>
                  <a:cubicBezTo>
                    <a:pt x="868" y="1306"/>
                    <a:pt x="634" y="1106"/>
                    <a:pt x="534" y="939"/>
                  </a:cubicBezTo>
                  <a:cubicBezTo>
                    <a:pt x="467" y="706"/>
                    <a:pt x="534" y="573"/>
                    <a:pt x="801" y="439"/>
                  </a:cubicBezTo>
                  <a:cubicBezTo>
                    <a:pt x="834" y="439"/>
                    <a:pt x="934" y="406"/>
                    <a:pt x="1001" y="406"/>
                  </a:cubicBezTo>
                  <a:close/>
                  <a:moveTo>
                    <a:pt x="1011" y="1"/>
                  </a:moveTo>
                  <a:cubicBezTo>
                    <a:pt x="901" y="1"/>
                    <a:pt x="777" y="34"/>
                    <a:pt x="634" y="106"/>
                  </a:cubicBezTo>
                  <a:cubicBezTo>
                    <a:pt x="167" y="339"/>
                    <a:pt x="0" y="706"/>
                    <a:pt x="167" y="1173"/>
                  </a:cubicBezTo>
                  <a:cubicBezTo>
                    <a:pt x="334" y="1607"/>
                    <a:pt x="1101" y="1940"/>
                    <a:pt x="1168" y="2007"/>
                  </a:cubicBezTo>
                  <a:lnTo>
                    <a:pt x="1268" y="2007"/>
                  </a:lnTo>
                  <a:cubicBezTo>
                    <a:pt x="1335" y="2007"/>
                    <a:pt x="1435" y="1940"/>
                    <a:pt x="1435" y="1907"/>
                  </a:cubicBezTo>
                  <a:cubicBezTo>
                    <a:pt x="1468" y="1840"/>
                    <a:pt x="1802" y="1006"/>
                    <a:pt x="1635" y="539"/>
                  </a:cubicBezTo>
                  <a:cubicBezTo>
                    <a:pt x="1568" y="272"/>
                    <a:pt x="1435" y="139"/>
                    <a:pt x="1268" y="72"/>
                  </a:cubicBezTo>
                  <a:cubicBezTo>
                    <a:pt x="1191" y="26"/>
                    <a:pt x="1106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3691150" y="2543925"/>
              <a:ext cx="209325" cy="226725"/>
            </a:xfrm>
            <a:custGeom>
              <a:avLst/>
              <a:gdLst/>
              <a:ahLst/>
              <a:cxnLst/>
              <a:rect l="l" t="t" r="r" b="b"/>
              <a:pathLst>
                <a:path w="8373" h="9069" extrusionOk="0">
                  <a:moveTo>
                    <a:pt x="5037" y="468"/>
                  </a:moveTo>
                  <a:cubicBezTo>
                    <a:pt x="5170" y="468"/>
                    <a:pt x="5304" y="501"/>
                    <a:pt x="5371" y="601"/>
                  </a:cubicBezTo>
                  <a:cubicBezTo>
                    <a:pt x="5704" y="935"/>
                    <a:pt x="5671" y="1935"/>
                    <a:pt x="5671" y="2636"/>
                  </a:cubicBezTo>
                  <a:lnTo>
                    <a:pt x="5671" y="3103"/>
                  </a:lnTo>
                  <a:cubicBezTo>
                    <a:pt x="5671" y="5505"/>
                    <a:pt x="6872" y="7506"/>
                    <a:pt x="7572" y="8440"/>
                  </a:cubicBezTo>
                  <a:lnTo>
                    <a:pt x="6538" y="8040"/>
                  </a:lnTo>
                  <a:lnTo>
                    <a:pt x="1901" y="8040"/>
                  </a:lnTo>
                  <a:lnTo>
                    <a:pt x="867" y="8407"/>
                  </a:lnTo>
                  <a:cubicBezTo>
                    <a:pt x="1568" y="7506"/>
                    <a:pt x="2802" y="5505"/>
                    <a:pt x="2802" y="3070"/>
                  </a:cubicBezTo>
                  <a:cubicBezTo>
                    <a:pt x="2802" y="2536"/>
                    <a:pt x="2635" y="2202"/>
                    <a:pt x="2335" y="2035"/>
                  </a:cubicBezTo>
                  <a:cubicBezTo>
                    <a:pt x="2227" y="1981"/>
                    <a:pt x="2108" y="1959"/>
                    <a:pt x="1988" y="1959"/>
                  </a:cubicBezTo>
                  <a:cubicBezTo>
                    <a:pt x="1738" y="1959"/>
                    <a:pt x="1481" y="2056"/>
                    <a:pt x="1301" y="2169"/>
                  </a:cubicBezTo>
                  <a:cubicBezTo>
                    <a:pt x="1401" y="1735"/>
                    <a:pt x="1635" y="1335"/>
                    <a:pt x="1835" y="1335"/>
                  </a:cubicBezTo>
                  <a:lnTo>
                    <a:pt x="2702" y="1335"/>
                  </a:lnTo>
                  <a:cubicBezTo>
                    <a:pt x="2835" y="1335"/>
                    <a:pt x="2902" y="1302"/>
                    <a:pt x="2902" y="1168"/>
                  </a:cubicBezTo>
                  <a:cubicBezTo>
                    <a:pt x="2902" y="1135"/>
                    <a:pt x="3002" y="468"/>
                    <a:pt x="3469" y="468"/>
                  </a:cubicBezTo>
                  <a:close/>
                  <a:moveTo>
                    <a:pt x="3403" y="1"/>
                  </a:moveTo>
                  <a:cubicBezTo>
                    <a:pt x="2869" y="1"/>
                    <a:pt x="2569" y="501"/>
                    <a:pt x="2502" y="868"/>
                  </a:cubicBezTo>
                  <a:lnTo>
                    <a:pt x="1801" y="868"/>
                  </a:lnTo>
                  <a:cubicBezTo>
                    <a:pt x="1001" y="868"/>
                    <a:pt x="801" y="2269"/>
                    <a:pt x="734" y="2536"/>
                  </a:cubicBezTo>
                  <a:cubicBezTo>
                    <a:pt x="701" y="2636"/>
                    <a:pt x="734" y="2703"/>
                    <a:pt x="834" y="2769"/>
                  </a:cubicBezTo>
                  <a:cubicBezTo>
                    <a:pt x="867" y="2786"/>
                    <a:pt x="909" y="2794"/>
                    <a:pt x="951" y="2794"/>
                  </a:cubicBezTo>
                  <a:cubicBezTo>
                    <a:pt x="992" y="2794"/>
                    <a:pt x="1034" y="2786"/>
                    <a:pt x="1068" y="2769"/>
                  </a:cubicBezTo>
                  <a:cubicBezTo>
                    <a:pt x="1207" y="2657"/>
                    <a:pt x="1652" y="2405"/>
                    <a:pt x="1969" y="2405"/>
                  </a:cubicBezTo>
                  <a:cubicBezTo>
                    <a:pt x="2030" y="2405"/>
                    <a:pt x="2086" y="2414"/>
                    <a:pt x="2135" y="2436"/>
                  </a:cubicBezTo>
                  <a:cubicBezTo>
                    <a:pt x="2302" y="2502"/>
                    <a:pt x="2335" y="2836"/>
                    <a:pt x="2335" y="3103"/>
                  </a:cubicBezTo>
                  <a:cubicBezTo>
                    <a:pt x="2368" y="6205"/>
                    <a:pt x="134" y="8674"/>
                    <a:pt x="67" y="8707"/>
                  </a:cubicBezTo>
                  <a:cubicBezTo>
                    <a:pt x="0" y="8807"/>
                    <a:pt x="0" y="8874"/>
                    <a:pt x="33" y="8974"/>
                  </a:cubicBezTo>
                  <a:cubicBezTo>
                    <a:pt x="57" y="9021"/>
                    <a:pt x="131" y="9068"/>
                    <a:pt x="207" y="9068"/>
                  </a:cubicBezTo>
                  <a:cubicBezTo>
                    <a:pt x="239" y="9068"/>
                    <a:pt x="271" y="9060"/>
                    <a:pt x="300" y="9040"/>
                  </a:cubicBezTo>
                  <a:lnTo>
                    <a:pt x="2002" y="8473"/>
                  </a:lnTo>
                  <a:lnTo>
                    <a:pt x="6405" y="8473"/>
                  </a:lnTo>
                  <a:lnTo>
                    <a:pt x="8139" y="9040"/>
                  </a:lnTo>
                  <a:lnTo>
                    <a:pt x="8206" y="9040"/>
                  </a:lnTo>
                  <a:cubicBezTo>
                    <a:pt x="8239" y="9040"/>
                    <a:pt x="8339" y="9007"/>
                    <a:pt x="8339" y="8940"/>
                  </a:cubicBezTo>
                  <a:cubicBezTo>
                    <a:pt x="8373" y="8840"/>
                    <a:pt x="8373" y="8774"/>
                    <a:pt x="8306" y="8674"/>
                  </a:cubicBezTo>
                  <a:cubicBezTo>
                    <a:pt x="8306" y="8674"/>
                    <a:pt x="6038" y="6205"/>
                    <a:pt x="6038" y="3036"/>
                  </a:cubicBezTo>
                  <a:lnTo>
                    <a:pt x="6038" y="2603"/>
                  </a:lnTo>
                  <a:cubicBezTo>
                    <a:pt x="6071" y="1769"/>
                    <a:pt x="6071" y="701"/>
                    <a:pt x="5637" y="268"/>
                  </a:cubicBezTo>
                  <a:cubicBezTo>
                    <a:pt x="5471" y="101"/>
                    <a:pt x="5237" y="1"/>
                    <a:pt x="50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3725325" y="2586225"/>
              <a:ext cx="54225" cy="32775"/>
            </a:xfrm>
            <a:custGeom>
              <a:avLst/>
              <a:gdLst/>
              <a:ahLst/>
              <a:cxnLst/>
              <a:rect l="l" t="t" r="r" b="b"/>
              <a:pathLst>
                <a:path w="2169" h="1311" extrusionOk="0">
                  <a:moveTo>
                    <a:pt x="1206" y="0"/>
                  </a:moveTo>
                  <a:cubicBezTo>
                    <a:pt x="764" y="0"/>
                    <a:pt x="225" y="184"/>
                    <a:pt x="1" y="744"/>
                  </a:cubicBezTo>
                  <a:lnTo>
                    <a:pt x="1202" y="1311"/>
                  </a:lnTo>
                  <a:cubicBezTo>
                    <a:pt x="1802" y="1244"/>
                    <a:pt x="2169" y="310"/>
                    <a:pt x="1735" y="110"/>
                  </a:cubicBezTo>
                  <a:cubicBezTo>
                    <a:pt x="1615" y="44"/>
                    <a:pt x="1422" y="0"/>
                    <a:pt x="1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3745350" y="2537275"/>
              <a:ext cx="79250" cy="37750"/>
            </a:xfrm>
            <a:custGeom>
              <a:avLst/>
              <a:gdLst/>
              <a:ahLst/>
              <a:cxnLst/>
              <a:rect l="l" t="t" r="r" b="b"/>
              <a:pathLst>
                <a:path w="3170" h="1510" extrusionOk="0">
                  <a:moveTo>
                    <a:pt x="1182" y="0"/>
                  </a:moveTo>
                  <a:cubicBezTo>
                    <a:pt x="1017" y="0"/>
                    <a:pt x="864" y="11"/>
                    <a:pt x="734" y="33"/>
                  </a:cubicBezTo>
                  <a:cubicBezTo>
                    <a:pt x="0" y="200"/>
                    <a:pt x="467" y="1401"/>
                    <a:pt x="467" y="1401"/>
                  </a:cubicBezTo>
                  <a:cubicBezTo>
                    <a:pt x="467" y="1401"/>
                    <a:pt x="667" y="1510"/>
                    <a:pt x="1015" y="1510"/>
                  </a:cubicBezTo>
                  <a:cubicBezTo>
                    <a:pt x="1333" y="1510"/>
                    <a:pt x="1776" y="1418"/>
                    <a:pt x="2302" y="1067"/>
                  </a:cubicBezTo>
                  <a:cubicBezTo>
                    <a:pt x="3169" y="467"/>
                    <a:pt x="3169" y="534"/>
                    <a:pt x="3169" y="467"/>
                  </a:cubicBezTo>
                  <a:cubicBezTo>
                    <a:pt x="3086" y="245"/>
                    <a:pt x="1990" y="0"/>
                    <a:pt x="1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3783700" y="2561450"/>
              <a:ext cx="15050" cy="16700"/>
            </a:xfrm>
            <a:custGeom>
              <a:avLst/>
              <a:gdLst/>
              <a:ahLst/>
              <a:cxnLst/>
              <a:rect l="l" t="t" r="r" b="b"/>
              <a:pathLst>
                <a:path w="602" h="668" extrusionOk="0">
                  <a:moveTo>
                    <a:pt x="301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67"/>
                    <a:pt x="134" y="667"/>
                    <a:pt x="301" y="667"/>
                  </a:cubicBezTo>
                  <a:cubicBezTo>
                    <a:pt x="468" y="667"/>
                    <a:pt x="601" y="501"/>
                    <a:pt x="601" y="334"/>
                  </a:cubicBezTo>
                  <a:cubicBezTo>
                    <a:pt x="601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3780375" y="25606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4" y="168"/>
                  </a:moveTo>
                  <a:cubicBezTo>
                    <a:pt x="501" y="168"/>
                    <a:pt x="634" y="234"/>
                    <a:pt x="634" y="368"/>
                  </a:cubicBezTo>
                  <a:cubicBezTo>
                    <a:pt x="634" y="501"/>
                    <a:pt x="567" y="601"/>
                    <a:pt x="434" y="601"/>
                  </a:cubicBezTo>
                  <a:cubicBezTo>
                    <a:pt x="301" y="601"/>
                    <a:pt x="234" y="501"/>
                    <a:pt x="234" y="368"/>
                  </a:cubicBezTo>
                  <a:cubicBezTo>
                    <a:pt x="234" y="234"/>
                    <a:pt x="301" y="168"/>
                    <a:pt x="434" y="168"/>
                  </a:cubicBezTo>
                  <a:close/>
                  <a:moveTo>
                    <a:pt x="434" y="1"/>
                  </a:moveTo>
                  <a:cubicBezTo>
                    <a:pt x="167" y="1"/>
                    <a:pt x="0" y="201"/>
                    <a:pt x="0" y="434"/>
                  </a:cubicBezTo>
                  <a:cubicBezTo>
                    <a:pt x="0" y="635"/>
                    <a:pt x="234" y="835"/>
                    <a:pt x="434" y="835"/>
                  </a:cubicBezTo>
                  <a:cubicBezTo>
                    <a:pt x="634" y="835"/>
                    <a:pt x="834" y="635"/>
                    <a:pt x="834" y="434"/>
                  </a:cubicBezTo>
                  <a:cubicBezTo>
                    <a:pt x="834" y="201"/>
                    <a:pt x="667" y="1"/>
                    <a:pt x="4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3972175" y="3214825"/>
              <a:ext cx="23375" cy="17950"/>
            </a:xfrm>
            <a:custGeom>
              <a:avLst/>
              <a:gdLst/>
              <a:ahLst/>
              <a:cxnLst/>
              <a:rect l="l" t="t" r="r" b="b"/>
              <a:pathLst>
                <a:path w="935" h="718" extrusionOk="0">
                  <a:moveTo>
                    <a:pt x="701" y="1"/>
                  </a:moveTo>
                  <a:cubicBezTo>
                    <a:pt x="651" y="1"/>
                    <a:pt x="601" y="17"/>
                    <a:pt x="568" y="51"/>
                  </a:cubicBezTo>
                  <a:cubicBezTo>
                    <a:pt x="467" y="151"/>
                    <a:pt x="334" y="217"/>
                    <a:pt x="134" y="351"/>
                  </a:cubicBezTo>
                  <a:cubicBezTo>
                    <a:pt x="0" y="451"/>
                    <a:pt x="0" y="551"/>
                    <a:pt x="67" y="651"/>
                  </a:cubicBezTo>
                  <a:cubicBezTo>
                    <a:pt x="101" y="684"/>
                    <a:pt x="134" y="718"/>
                    <a:pt x="201" y="718"/>
                  </a:cubicBezTo>
                  <a:cubicBezTo>
                    <a:pt x="245" y="718"/>
                    <a:pt x="275" y="703"/>
                    <a:pt x="299" y="703"/>
                  </a:cubicBezTo>
                  <a:cubicBezTo>
                    <a:pt x="312" y="703"/>
                    <a:pt x="323" y="707"/>
                    <a:pt x="334" y="718"/>
                  </a:cubicBezTo>
                  <a:cubicBezTo>
                    <a:pt x="568" y="618"/>
                    <a:pt x="701" y="484"/>
                    <a:pt x="834" y="351"/>
                  </a:cubicBezTo>
                  <a:cubicBezTo>
                    <a:pt x="934" y="284"/>
                    <a:pt x="934" y="151"/>
                    <a:pt x="834" y="51"/>
                  </a:cubicBezTo>
                  <a:cubicBezTo>
                    <a:pt x="801" y="17"/>
                    <a:pt x="751" y="1"/>
                    <a:pt x="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3948000" y="3226225"/>
              <a:ext cx="27525" cy="18225"/>
            </a:xfrm>
            <a:custGeom>
              <a:avLst/>
              <a:gdLst/>
              <a:ahLst/>
              <a:cxnLst/>
              <a:rect l="l" t="t" r="r" b="b"/>
              <a:pathLst>
                <a:path w="1101" h="729" extrusionOk="0">
                  <a:moveTo>
                    <a:pt x="841" y="1"/>
                  </a:moveTo>
                  <a:cubicBezTo>
                    <a:pt x="812" y="1"/>
                    <a:pt x="787" y="9"/>
                    <a:pt x="767" y="28"/>
                  </a:cubicBezTo>
                  <a:cubicBezTo>
                    <a:pt x="601" y="95"/>
                    <a:pt x="400" y="228"/>
                    <a:pt x="200" y="295"/>
                  </a:cubicBezTo>
                  <a:cubicBezTo>
                    <a:pt x="67" y="395"/>
                    <a:pt x="0" y="462"/>
                    <a:pt x="67" y="595"/>
                  </a:cubicBezTo>
                  <a:cubicBezTo>
                    <a:pt x="100" y="695"/>
                    <a:pt x="200" y="729"/>
                    <a:pt x="267" y="729"/>
                  </a:cubicBezTo>
                  <a:cubicBezTo>
                    <a:pt x="267" y="729"/>
                    <a:pt x="300" y="729"/>
                    <a:pt x="334" y="695"/>
                  </a:cubicBezTo>
                  <a:cubicBezTo>
                    <a:pt x="567" y="595"/>
                    <a:pt x="767" y="462"/>
                    <a:pt x="967" y="395"/>
                  </a:cubicBezTo>
                  <a:cubicBezTo>
                    <a:pt x="1068" y="295"/>
                    <a:pt x="1101" y="195"/>
                    <a:pt x="1068" y="95"/>
                  </a:cubicBezTo>
                  <a:cubicBezTo>
                    <a:pt x="997" y="48"/>
                    <a:pt x="909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3891275" y="3250425"/>
              <a:ext cx="26725" cy="15725"/>
            </a:xfrm>
            <a:custGeom>
              <a:avLst/>
              <a:gdLst/>
              <a:ahLst/>
              <a:cxnLst/>
              <a:rect l="l" t="t" r="r" b="b"/>
              <a:pathLst>
                <a:path w="1069" h="629" extrusionOk="0">
                  <a:moveTo>
                    <a:pt x="884" y="1"/>
                  </a:moveTo>
                  <a:cubicBezTo>
                    <a:pt x="857" y="1"/>
                    <a:pt x="829" y="9"/>
                    <a:pt x="801" y="28"/>
                  </a:cubicBezTo>
                  <a:cubicBezTo>
                    <a:pt x="568" y="94"/>
                    <a:pt x="368" y="161"/>
                    <a:pt x="168" y="228"/>
                  </a:cubicBezTo>
                  <a:cubicBezTo>
                    <a:pt x="68" y="261"/>
                    <a:pt x="1" y="361"/>
                    <a:pt x="34" y="461"/>
                  </a:cubicBezTo>
                  <a:cubicBezTo>
                    <a:pt x="68" y="595"/>
                    <a:pt x="168" y="628"/>
                    <a:pt x="234" y="628"/>
                  </a:cubicBezTo>
                  <a:cubicBezTo>
                    <a:pt x="301" y="628"/>
                    <a:pt x="301" y="628"/>
                    <a:pt x="234" y="595"/>
                  </a:cubicBezTo>
                  <a:cubicBezTo>
                    <a:pt x="468" y="561"/>
                    <a:pt x="701" y="461"/>
                    <a:pt x="901" y="395"/>
                  </a:cubicBezTo>
                  <a:cubicBezTo>
                    <a:pt x="1035" y="361"/>
                    <a:pt x="1068" y="261"/>
                    <a:pt x="1035" y="128"/>
                  </a:cubicBezTo>
                  <a:cubicBezTo>
                    <a:pt x="1011" y="56"/>
                    <a:pt x="952" y="1"/>
                    <a:pt x="8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3865425" y="3258900"/>
              <a:ext cx="29225" cy="13900"/>
            </a:xfrm>
            <a:custGeom>
              <a:avLst/>
              <a:gdLst/>
              <a:ahLst/>
              <a:cxnLst/>
              <a:rect l="l" t="t" r="r" b="b"/>
              <a:pathLst>
                <a:path w="1169" h="556" extrusionOk="0">
                  <a:moveTo>
                    <a:pt x="947" y="1"/>
                  </a:moveTo>
                  <a:cubicBezTo>
                    <a:pt x="923" y="1"/>
                    <a:pt x="897" y="8"/>
                    <a:pt x="868" y="22"/>
                  </a:cubicBezTo>
                  <a:cubicBezTo>
                    <a:pt x="568" y="89"/>
                    <a:pt x="334" y="122"/>
                    <a:pt x="201" y="122"/>
                  </a:cubicBezTo>
                  <a:cubicBezTo>
                    <a:pt x="67" y="122"/>
                    <a:pt x="1" y="222"/>
                    <a:pt x="1" y="356"/>
                  </a:cubicBezTo>
                  <a:cubicBezTo>
                    <a:pt x="1" y="456"/>
                    <a:pt x="67" y="556"/>
                    <a:pt x="201" y="556"/>
                  </a:cubicBezTo>
                  <a:cubicBezTo>
                    <a:pt x="368" y="523"/>
                    <a:pt x="601" y="456"/>
                    <a:pt x="935" y="422"/>
                  </a:cubicBezTo>
                  <a:cubicBezTo>
                    <a:pt x="1068" y="389"/>
                    <a:pt x="1168" y="289"/>
                    <a:pt x="1102" y="189"/>
                  </a:cubicBezTo>
                  <a:cubicBezTo>
                    <a:pt x="1076" y="85"/>
                    <a:pt x="1029" y="1"/>
                    <a:pt x="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3698650" y="3260275"/>
              <a:ext cx="25050" cy="12525"/>
            </a:xfrm>
            <a:custGeom>
              <a:avLst/>
              <a:gdLst/>
              <a:ahLst/>
              <a:cxnLst/>
              <a:rect l="l" t="t" r="r" b="b"/>
              <a:pathLst>
                <a:path w="1002" h="501" extrusionOk="0">
                  <a:moveTo>
                    <a:pt x="234" y="1"/>
                  </a:moveTo>
                  <a:cubicBezTo>
                    <a:pt x="100" y="1"/>
                    <a:pt x="0" y="34"/>
                    <a:pt x="0" y="167"/>
                  </a:cubicBezTo>
                  <a:cubicBezTo>
                    <a:pt x="0" y="301"/>
                    <a:pt x="34" y="367"/>
                    <a:pt x="167" y="401"/>
                  </a:cubicBezTo>
                  <a:cubicBezTo>
                    <a:pt x="401" y="468"/>
                    <a:pt x="601" y="501"/>
                    <a:pt x="768" y="501"/>
                  </a:cubicBezTo>
                  <a:cubicBezTo>
                    <a:pt x="868" y="501"/>
                    <a:pt x="1001" y="401"/>
                    <a:pt x="934" y="301"/>
                  </a:cubicBezTo>
                  <a:cubicBezTo>
                    <a:pt x="934" y="167"/>
                    <a:pt x="868" y="67"/>
                    <a:pt x="734" y="67"/>
                  </a:cubicBezTo>
                  <a:cubicBezTo>
                    <a:pt x="601" y="67"/>
                    <a:pt x="434" y="34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3671950" y="3252475"/>
              <a:ext cx="27550" cy="15325"/>
            </a:xfrm>
            <a:custGeom>
              <a:avLst/>
              <a:gdLst/>
              <a:ahLst/>
              <a:cxnLst/>
              <a:rect l="l" t="t" r="r" b="b"/>
              <a:pathLst>
                <a:path w="1102" h="613" extrusionOk="0">
                  <a:moveTo>
                    <a:pt x="245" y="0"/>
                  </a:moveTo>
                  <a:cubicBezTo>
                    <a:pt x="177" y="0"/>
                    <a:pt x="93" y="44"/>
                    <a:pt x="68" y="146"/>
                  </a:cubicBezTo>
                  <a:cubicBezTo>
                    <a:pt x="1" y="212"/>
                    <a:pt x="68" y="346"/>
                    <a:pt x="168" y="379"/>
                  </a:cubicBezTo>
                  <a:cubicBezTo>
                    <a:pt x="435" y="479"/>
                    <a:pt x="635" y="513"/>
                    <a:pt x="835" y="613"/>
                  </a:cubicBezTo>
                  <a:lnTo>
                    <a:pt x="902" y="613"/>
                  </a:lnTo>
                  <a:cubicBezTo>
                    <a:pt x="968" y="613"/>
                    <a:pt x="1068" y="546"/>
                    <a:pt x="1068" y="479"/>
                  </a:cubicBezTo>
                  <a:cubicBezTo>
                    <a:pt x="1102" y="379"/>
                    <a:pt x="1068" y="279"/>
                    <a:pt x="935" y="212"/>
                  </a:cubicBezTo>
                  <a:cubicBezTo>
                    <a:pt x="735" y="179"/>
                    <a:pt x="501" y="79"/>
                    <a:pt x="301" y="12"/>
                  </a:cubicBezTo>
                  <a:cubicBezTo>
                    <a:pt x="285" y="4"/>
                    <a:pt x="266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3617750" y="3226225"/>
              <a:ext cx="27550" cy="18225"/>
            </a:xfrm>
            <a:custGeom>
              <a:avLst/>
              <a:gdLst/>
              <a:ahLst/>
              <a:cxnLst/>
              <a:rect l="l" t="t" r="r" b="b"/>
              <a:pathLst>
                <a:path w="1102" h="729" extrusionOk="0">
                  <a:moveTo>
                    <a:pt x="241" y="1"/>
                  </a:moveTo>
                  <a:cubicBezTo>
                    <a:pt x="165" y="1"/>
                    <a:pt x="91" y="48"/>
                    <a:pt x="67" y="95"/>
                  </a:cubicBezTo>
                  <a:cubicBezTo>
                    <a:pt x="1" y="228"/>
                    <a:pt x="67" y="362"/>
                    <a:pt x="134" y="395"/>
                  </a:cubicBezTo>
                  <a:cubicBezTo>
                    <a:pt x="334" y="462"/>
                    <a:pt x="568" y="562"/>
                    <a:pt x="768" y="695"/>
                  </a:cubicBezTo>
                  <a:cubicBezTo>
                    <a:pt x="801" y="729"/>
                    <a:pt x="801" y="729"/>
                    <a:pt x="835" y="729"/>
                  </a:cubicBezTo>
                  <a:cubicBezTo>
                    <a:pt x="901" y="729"/>
                    <a:pt x="968" y="695"/>
                    <a:pt x="1001" y="595"/>
                  </a:cubicBezTo>
                  <a:cubicBezTo>
                    <a:pt x="1101" y="462"/>
                    <a:pt x="1001" y="362"/>
                    <a:pt x="935" y="295"/>
                  </a:cubicBezTo>
                  <a:cubicBezTo>
                    <a:pt x="735" y="228"/>
                    <a:pt x="501" y="95"/>
                    <a:pt x="334" y="28"/>
                  </a:cubicBezTo>
                  <a:cubicBezTo>
                    <a:pt x="305" y="9"/>
                    <a:pt x="273" y="1"/>
                    <a:pt x="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3594400" y="3211500"/>
              <a:ext cx="26725" cy="20450"/>
            </a:xfrm>
            <a:custGeom>
              <a:avLst/>
              <a:gdLst/>
              <a:ahLst/>
              <a:cxnLst/>
              <a:rect l="l" t="t" r="r" b="b"/>
              <a:pathLst>
                <a:path w="1069" h="818" extrusionOk="0">
                  <a:moveTo>
                    <a:pt x="218" y="0"/>
                  </a:moveTo>
                  <a:cubicBezTo>
                    <a:pt x="167" y="0"/>
                    <a:pt x="117" y="17"/>
                    <a:pt x="67" y="50"/>
                  </a:cubicBezTo>
                  <a:cubicBezTo>
                    <a:pt x="1" y="150"/>
                    <a:pt x="1" y="284"/>
                    <a:pt x="67" y="350"/>
                  </a:cubicBezTo>
                  <a:cubicBezTo>
                    <a:pt x="201" y="450"/>
                    <a:pt x="401" y="617"/>
                    <a:pt x="701" y="784"/>
                  </a:cubicBezTo>
                  <a:cubicBezTo>
                    <a:pt x="701" y="817"/>
                    <a:pt x="735" y="817"/>
                    <a:pt x="768" y="817"/>
                  </a:cubicBezTo>
                  <a:cubicBezTo>
                    <a:pt x="868" y="817"/>
                    <a:pt x="935" y="784"/>
                    <a:pt x="1035" y="717"/>
                  </a:cubicBezTo>
                  <a:cubicBezTo>
                    <a:pt x="1068" y="617"/>
                    <a:pt x="1035" y="484"/>
                    <a:pt x="935" y="450"/>
                  </a:cubicBezTo>
                  <a:cubicBezTo>
                    <a:pt x="668" y="284"/>
                    <a:pt x="434" y="150"/>
                    <a:pt x="368" y="50"/>
                  </a:cubicBezTo>
                  <a:cubicBezTo>
                    <a:pt x="318" y="17"/>
                    <a:pt x="26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3730325" y="2652350"/>
              <a:ext cx="36725" cy="119275"/>
            </a:xfrm>
            <a:custGeom>
              <a:avLst/>
              <a:gdLst/>
              <a:ahLst/>
              <a:cxnLst/>
              <a:rect l="l" t="t" r="r" b="b"/>
              <a:pathLst>
                <a:path w="1469" h="4771" extrusionOk="0">
                  <a:moveTo>
                    <a:pt x="1302" y="0"/>
                  </a:moveTo>
                  <a:lnTo>
                    <a:pt x="1303" y="19"/>
                  </a:lnTo>
                  <a:lnTo>
                    <a:pt x="1303" y="19"/>
                  </a:lnTo>
                  <a:cubicBezTo>
                    <a:pt x="1302" y="13"/>
                    <a:pt x="1302" y="7"/>
                    <a:pt x="1302" y="0"/>
                  </a:cubicBezTo>
                  <a:close/>
                  <a:moveTo>
                    <a:pt x="1303" y="19"/>
                  </a:moveTo>
                  <a:cubicBezTo>
                    <a:pt x="1394" y="2315"/>
                    <a:pt x="1" y="4770"/>
                    <a:pt x="1" y="4770"/>
                  </a:cubicBezTo>
                  <a:lnTo>
                    <a:pt x="1469" y="4003"/>
                  </a:lnTo>
                  <a:lnTo>
                    <a:pt x="1303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3723675" y="2648175"/>
              <a:ext cx="47550" cy="129275"/>
            </a:xfrm>
            <a:custGeom>
              <a:avLst/>
              <a:gdLst/>
              <a:ahLst/>
              <a:cxnLst/>
              <a:rect l="l" t="t" r="r" b="b"/>
              <a:pathLst>
                <a:path w="1902" h="5171" extrusionOk="0">
                  <a:moveTo>
                    <a:pt x="1501" y="0"/>
                  </a:moveTo>
                  <a:cubicBezTo>
                    <a:pt x="1368" y="0"/>
                    <a:pt x="1268" y="100"/>
                    <a:pt x="1268" y="200"/>
                  </a:cubicBezTo>
                  <a:cubicBezTo>
                    <a:pt x="1368" y="2435"/>
                    <a:pt x="33" y="4804"/>
                    <a:pt x="33" y="4837"/>
                  </a:cubicBezTo>
                  <a:cubicBezTo>
                    <a:pt x="0" y="4937"/>
                    <a:pt x="0" y="5004"/>
                    <a:pt x="67" y="5104"/>
                  </a:cubicBezTo>
                  <a:cubicBezTo>
                    <a:pt x="100" y="5137"/>
                    <a:pt x="200" y="5171"/>
                    <a:pt x="234" y="5171"/>
                  </a:cubicBezTo>
                  <a:cubicBezTo>
                    <a:pt x="256" y="5171"/>
                    <a:pt x="293" y="5156"/>
                    <a:pt x="315" y="5156"/>
                  </a:cubicBezTo>
                  <a:cubicBezTo>
                    <a:pt x="326" y="5156"/>
                    <a:pt x="334" y="5160"/>
                    <a:pt x="334" y="5171"/>
                  </a:cubicBezTo>
                  <a:lnTo>
                    <a:pt x="1768" y="4437"/>
                  </a:lnTo>
                  <a:cubicBezTo>
                    <a:pt x="1868" y="4337"/>
                    <a:pt x="1901" y="4203"/>
                    <a:pt x="1868" y="4137"/>
                  </a:cubicBezTo>
                  <a:cubicBezTo>
                    <a:pt x="1793" y="4062"/>
                    <a:pt x="1699" y="4024"/>
                    <a:pt x="1629" y="4024"/>
                  </a:cubicBezTo>
                  <a:cubicBezTo>
                    <a:pt x="1605" y="4024"/>
                    <a:pt x="1585" y="4028"/>
                    <a:pt x="1568" y="4037"/>
                  </a:cubicBezTo>
                  <a:lnTo>
                    <a:pt x="667" y="4504"/>
                  </a:lnTo>
                  <a:cubicBezTo>
                    <a:pt x="1067" y="3636"/>
                    <a:pt x="1735" y="1868"/>
                    <a:pt x="1701" y="200"/>
                  </a:cubicBezTo>
                  <a:cubicBezTo>
                    <a:pt x="1701" y="100"/>
                    <a:pt x="1601" y="0"/>
                    <a:pt x="1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3826225" y="2652350"/>
              <a:ext cx="36725" cy="119275"/>
            </a:xfrm>
            <a:custGeom>
              <a:avLst/>
              <a:gdLst/>
              <a:ahLst/>
              <a:cxnLst/>
              <a:rect l="l" t="t" r="r" b="b"/>
              <a:pathLst>
                <a:path w="1469" h="4771" extrusionOk="0">
                  <a:moveTo>
                    <a:pt x="168" y="0"/>
                  </a:moveTo>
                  <a:lnTo>
                    <a:pt x="1" y="4003"/>
                  </a:lnTo>
                  <a:lnTo>
                    <a:pt x="1469" y="4770"/>
                  </a:lnTo>
                  <a:cubicBezTo>
                    <a:pt x="1469" y="4770"/>
                    <a:pt x="101" y="2302"/>
                    <a:pt x="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2"/>
            <p:cNvSpPr/>
            <p:nvPr/>
          </p:nvSpPr>
          <p:spPr>
            <a:xfrm>
              <a:off x="3821225" y="2647325"/>
              <a:ext cx="48400" cy="130125"/>
            </a:xfrm>
            <a:custGeom>
              <a:avLst/>
              <a:gdLst/>
              <a:ahLst/>
              <a:cxnLst/>
              <a:rect l="l" t="t" r="r" b="b"/>
              <a:pathLst>
                <a:path w="1936" h="5205" extrusionOk="0">
                  <a:moveTo>
                    <a:pt x="401" y="1"/>
                  </a:moveTo>
                  <a:cubicBezTo>
                    <a:pt x="334" y="1"/>
                    <a:pt x="201" y="68"/>
                    <a:pt x="201" y="201"/>
                  </a:cubicBezTo>
                  <a:cubicBezTo>
                    <a:pt x="168" y="1902"/>
                    <a:pt x="835" y="3637"/>
                    <a:pt x="1235" y="4504"/>
                  </a:cubicBezTo>
                  <a:lnTo>
                    <a:pt x="334" y="4037"/>
                  </a:lnTo>
                  <a:cubicBezTo>
                    <a:pt x="301" y="4029"/>
                    <a:pt x="270" y="4025"/>
                    <a:pt x="241" y="4025"/>
                  </a:cubicBezTo>
                  <a:cubicBezTo>
                    <a:pt x="153" y="4025"/>
                    <a:pt x="84" y="4062"/>
                    <a:pt x="34" y="4137"/>
                  </a:cubicBezTo>
                  <a:cubicBezTo>
                    <a:pt x="1" y="4237"/>
                    <a:pt x="34" y="4371"/>
                    <a:pt x="134" y="4404"/>
                  </a:cubicBezTo>
                  <a:lnTo>
                    <a:pt x="1602" y="5171"/>
                  </a:lnTo>
                  <a:cubicBezTo>
                    <a:pt x="1602" y="5205"/>
                    <a:pt x="1635" y="5205"/>
                    <a:pt x="1669" y="5205"/>
                  </a:cubicBezTo>
                  <a:cubicBezTo>
                    <a:pt x="1702" y="5205"/>
                    <a:pt x="1802" y="5171"/>
                    <a:pt x="1835" y="5071"/>
                  </a:cubicBezTo>
                  <a:cubicBezTo>
                    <a:pt x="1936" y="5005"/>
                    <a:pt x="1936" y="4904"/>
                    <a:pt x="1869" y="4838"/>
                  </a:cubicBezTo>
                  <a:cubicBezTo>
                    <a:pt x="1869" y="4838"/>
                    <a:pt x="535" y="2403"/>
                    <a:pt x="635" y="201"/>
                  </a:cubicBezTo>
                  <a:cubicBezTo>
                    <a:pt x="635" y="68"/>
                    <a:pt x="535" y="1"/>
                    <a:pt x="4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2"/>
            <p:cNvSpPr/>
            <p:nvPr/>
          </p:nvSpPr>
          <p:spPr>
            <a:xfrm>
              <a:off x="3767025" y="2647325"/>
              <a:ext cx="59225" cy="136800"/>
            </a:xfrm>
            <a:custGeom>
              <a:avLst/>
              <a:gdLst/>
              <a:ahLst/>
              <a:cxnLst/>
              <a:rect l="l" t="t" r="r" b="b"/>
              <a:pathLst>
                <a:path w="2369" h="5472" extrusionOk="0">
                  <a:moveTo>
                    <a:pt x="534" y="1"/>
                  </a:moveTo>
                  <a:cubicBezTo>
                    <a:pt x="701" y="1969"/>
                    <a:pt x="1" y="4204"/>
                    <a:pt x="1" y="4204"/>
                  </a:cubicBezTo>
                  <a:lnTo>
                    <a:pt x="1168" y="5472"/>
                  </a:lnTo>
                  <a:lnTo>
                    <a:pt x="2369" y="4204"/>
                  </a:lnTo>
                  <a:cubicBezTo>
                    <a:pt x="2369" y="4204"/>
                    <a:pt x="1668" y="1969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3759525" y="2642325"/>
              <a:ext cx="73400" cy="146800"/>
            </a:xfrm>
            <a:custGeom>
              <a:avLst/>
              <a:gdLst/>
              <a:ahLst/>
              <a:cxnLst/>
              <a:rect l="l" t="t" r="r" b="b"/>
              <a:pathLst>
                <a:path w="2936" h="5872" extrusionOk="0">
                  <a:moveTo>
                    <a:pt x="801" y="1"/>
                  </a:moveTo>
                  <a:cubicBezTo>
                    <a:pt x="668" y="1"/>
                    <a:pt x="601" y="68"/>
                    <a:pt x="601" y="201"/>
                  </a:cubicBezTo>
                  <a:cubicBezTo>
                    <a:pt x="734" y="2102"/>
                    <a:pt x="67" y="4271"/>
                    <a:pt x="67" y="4337"/>
                  </a:cubicBezTo>
                  <a:cubicBezTo>
                    <a:pt x="0" y="4404"/>
                    <a:pt x="67" y="4504"/>
                    <a:pt x="100" y="4537"/>
                  </a:cubicBezTo>
                  <a:lnTo>
                    <a:pt x="1268" y="5772"/>
                  </a:lnTo>
                  <a:cubicBezTo>
                    <a:pt x="1301" y="5838"/>
                    <a:pt x="1401" y="5872"/>
                    <a:pt x="1435" y="5872"/>
                  </a:cubicBezTo>
                  <a:cubicBezTo>
                    <a:pt x="1501" y="5872"/>
                    <a:pt x="1568" y="5872"/>
                    <a:pt x="1635" y="5772"/>
                  </a:cubicBezTo>
                  <a:lnTo>
                    <a:pt x="2836" y="4537"/>
                  </a:lnTo>
                  <a:cubicBezTo>
                    <a:pt x="2902" y="4504"/>
                    <a:pt x="2936" y="4404"/>
                    <a:pt x="2902" y="4337"/>
                  </a:cubicBezTo>
                  <a:cubicBezTo>
                    <a:pt x="2902" y="4271"/>
                    <a:pt x="2235" y="2102"/>
                    <a:pt x="2335" y="201"/>
                  </a:cubicBezTo>
                  <a:cubicBezTo>
                    <a:pt x="2335" y="101"/>
                    <a:pt x="2269" y="1"/>
                    <a:pt x="2135" y="1"/>
                  </a:cubicBezTo>
                  <a:cubicBezTo>
                    <a:pt x="2069" y="1"/>
                    <a:pt x="1935" y="68"/>
                    <a:pt x="1935" y="201"/>
                  </a:cubicBezTo>
                  <a:cubicBezTo>
                    <a:pt x="1768" y="1936"/>
                    <a:pt x="2302" y="3870"/>
                    <a:pt x="2435" y="4371"/>
                  </a:cubicBezTo>
                  <a:lnTo>
                    <a:pt x="1435" y="5371"/>
                  </a:lnTo>
                  <a:lnTo>
                    <a:pt x="501" y="4371"/>
                  </a:lnTo>
                  <a:cubicBezTo>
                    <a:pt x="634" y="3870"/>
                    <a:pt x="1135" y="1936"/>
                    <a:pt x="1001" y="201"/>
                  </a:cubicBezTo>
                  <a:cubicBezTo>
                    <a:pt x="1001" y="68"/>
                    <a:pt x="934" y="1"/>
                    <a:pt x="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3503500" y="2761575"/>
              <a:ext cx="30875" cy="469550"/>
            </a:xfrm>
            <a:custGeom>
              <a:avLst/>
              <a:gdLst/>
              <a:ahLst/>
              <a:cxnLst/>
              <a:rect l="l" t="t" r="r" b="b"/>
              <a:pathLst>
                <a:path w="1235" h="18782" extrusionOk="0">
                  <a:moveTo>
                    <a:pt x="1" y="1"/>
                  </a:moveTo>
                  <a:lnTo>
                    <a:pt x="1" y="18781"/>
                  </a:lnTo>
                  <a:lnTo>
                    <a:pt x="1235" y="18781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0" name="Google Shape;1870;p52"/>
          <p:cNvSpPr txBox="1">
            <a:spLocks noGrp="1"/>
          </p:cNvSpPr>
          <p:nvPr>
            <p:ph type="title"/>
          </p:nvPr>
        </p:nvSpPr>
        <p:spPr>
          <a:xfrm>
            <a:off x="1254573" y="596046"/>
            <a:ext cx="6367800" cy="31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SECRET CODE</a:t>
            </a:r>
            <a:br>
              <a:rPr lang="en-US" dirty="0"/>
            </a:br>
            <a:r>
              <a:rPr lang="en-US" sz="4000" dirty="0"/>
              <a:t>(Cipher)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RACE</a:t>
            </a:r>
            <a:endParaRPr dirty="0"/>
          </a:p>
        </p:txBody>
      </p:sp>
      <p:sp>
        <p:nvSpPr>
          <p:cNvPr id="1871" name="Google Shape;1871;p52"/>
          <p:cNvSpPr/>
          <p:nvPr/>
        </p:nvSpPr>
        <p:spPr>
          <a:xfrm>
            <a:off x="391575" y="3501775"/>
            <a:ext cx="2782955" cy="1305049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2" name="Google Shape;1872;p52"/>
          <p:cNvGrpSpPr/>
          <p:nvPr/>
        </p:nvGrpSpPr>
        <p:grpSpPr>
          <a:xfrm>
            <a:off x="1132396" y="2981360"/>
            <a:ext cx="1423615" cy="1825614"/>
            <a:chOff x="453100" y="3823025"/>
            <a:chExt cx="898350" cy="1152025"/>
          </a:xfrm>
        </p:grpSpPr>
        <p:sp>
          <p:nvSpPr>
            <p:cNvPr id="1873" name="Google Shape;1873;p52"/>
            <p:cNvSpPr/>
            <p:nvPr/>
          </p:nvSpPr>
          <p:spPr>
            <a:xfrm>
              <a:off x="686000" y="4291450"/>
              <a:ext cx="191350" cy="195625"/>
            </a:xfrm>
            <a:custGeom>
              <a:avLst/>
              <a:gdLst/>
              <a:ahLst/>
              <a:cxnLst/>
              <a:rect l="l" t="t" r="r" b="b"/>
              <a:pathLst>
                <a:path w="7654" h="7825" extrusionOk="0">
                  <a:moveTo>
                    <a:pt x="5755" y="0"/>
                  </a:moveTo>
                  <a:cubicBezTo>
                    <a:pt x="5139" y="0"/>
                    <a:pt x="4381" y="154"/>
                    <a:pt x="3494" y="616"/>
                  </a:cubicBezTo>
                  <a:cubicBezTo>
                    <a:pt x="1054" y="1892"/>
                    <a:pt x="611" y="2834"/>
                    <a:pt x="278" y="4442"/>
                  </a:cubicBezTo>
                  <a:cubicBezTo>
                    <a:pt x="1" y="5829"/>
                    <a:pt x="334" y="6938"/>
                    <a:pt x="334" y="6938"/>
                  </a:cubicBezTo>
                  <a:lnTo>
                    <a:pt x="1165" y="5773"/>
                  </a:lnTo>
                  <a:lnTo>
                    <a:pt x="1165" y="5773"/>
                  </a:lnTo>
                  <a:cubicBezTo>
                    <a:pt x="1165" y="5773"/>
                    <a:pt x="999" y="6605"/>
                    <a:pt x="1054" y="7049"/>
                  </a:cubicBezTo>
                  <a:cubicBezTo>
                    <a:pt x="1110" y="7492"/>
                    <a:pt x="1443" y="7825"/>
                    <a:pt x="1443" y="7825"/>
                  </a:cubicBezTo>
                  <a:cubicBezTo>
                    <a:pt x="1443" y="7825"/>
                    <a:pt x="1942" y="4110"/>
                    <a:pt x="3328" y="2723"/>
                  </a:cubicBezTo>
                  <a:cubicBezTo>
                    <a:pt x="5158" y="838"/>
                    <a:pt x="7265" y="838"/>
                    <a:pt x="7265" y="838"/>
                  </a:cubicBezTo>
                  <a:lnTo>
                    <a:pt x="7653" y="616"/>
                  </a:lnTo>
                  <a:cubicBezTo>
                    <a:pt x="7653" y="616"/>
                    <a:pt x="6988" y="0"/>
                    <a:pt x="5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939700" y="4291450"/>
              <a:ext cx="189950" cy="195625"/>
            </a:xfrm>
            <a:custGeom>
              <a:avLst/>
              <a:gdLst/>
              <a:ahLst/>
              <a:cxnLst/>
              <a:rect l="l" t="t" r="r" b="b"/>
              <a:pathLst>
                <a:path w="7598" h="7825" extrusionOk="0">
                  <a:moveTo>
                    <a:pt x="1873" y="0"/>
                  </a:moveTo>
                  <a:cubicBezTo>
                    <a:pt x="641" y="0"/>
                    <a:pt x="0" y="616"/>
                    <a:pt x="0" y="616"/>
                  </a:cubicBezTo>
                  <a:lnTo>
                    <a:pt x="333" y="838"/>
                  </a:lnTo>
                  <a:cubicBezTo>
                    <a:pt x="333" y="838"/>
                    <a:pt x="2440" y="838"/>
                    <a:pt x="4270" y="2723"/>
                  </a:cubicBezTo>
                  <a:cubicBezTo>
                    <a:pt x="5656" y="4110"/>
                    <a:pt x="6155" y="7825"/>
                    <a:pt x="6155" y="7825"/>
                  </a:cubicBezTo>
                  <a:cubicBezTo>
                    <a:pt x="6155" y="7825"/>
                    <a:pt x="6488" y="7492"/>
                    <a:pt x="6544" y="7049"/>
                  </a:cubicBezTo>
                  <a:cubicBezTo>
                    <a:pt x="6654" y="6605"/>
                    <a:pt x="6433" y="5773"/>
                    <a:pt x="6433" y="5773"/>
                  </a:cubicBezTo>
                  <a:lnTo>
                    <a:pt x="6433" y="5773"/>
                  </a:lnTo>
                  <a:lnTo>
                    <a:pt x="7264" y="6938"/>
                  </a:lnTo>
                  <a:cubicBezTo>
                    <a:pt x="7264" y="6938"/>
                    <a:pt x="7597" y="5829"/>
                    <a:pt x="7320" y="4442"/>
                  </a:cubicBezTo>
                  <a:cubicBezTo>
                    <a:pt x="6987" y="2834"/>
                    <a:pt x="6544" y="1892"/>
                    <a:pt x="4159" y="616"/>
                  </a:cubicBezTo>
                  <a:cubicBezTo>
                    <a:pt x="3253" y="154"/>
                    <a:pt x="2489" y="0"/>
                    <a:pt x="1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759475" y="4306850"/>
              <a:ext cx="129225" cy="230150"/>
            </a:xfrm>
            <a:custGeom>
              <a:avLst/>
              <a:gdLst/>
              <a:ahLst/>
              <a:cxnLst/>
              <a:rect l="l" t="t" r="r" b="b"/>
              <a:pathLst>
                <a:path w="5169" h="9206" extrusionOk="0">
                  <a:moveTo>
                    <a:pt x="3685" y="0"/>
                  </a:moveTo>
                  <a:cubicBezTo>
                    <a:pt x="3389" y="0"/>
                    <a:pt x="3069" y="56"/>
                    <a:pt x="2773" y="222"/>
                  </a:cubicBezTo>
                  <a:cubicBezTo>
                    <a:pt x="999" y="1054"/>
                    <a:pt x="278" y="2385"/>
                    <a:pt x="56" y="4048"/>
                  </a:cubicBezTo>
                  <a:cubicBezTo>
                    <a:pt x="1" y="4714"/>
                    <a:pt x="167" y="5767"/>
                    <a:pt x="444" y="6710"/>
                  </a:cubicBezTo>
                  <a:cubicBezTo>
                    <a:pt x="666" y="6100"/>
                    <a:pt x="1165" y="5601"/>
                    <a:pt x="1165" y="5601"/>
                  </a:cubicBezTo>
                  <a:lnTo>
                    <a:pt x="1165" y="5601"/>
                  </a:lnTo>
                  <a:cubicBezTo>
                    <a:pt x="1165" y="5601"/>
                    <a:pt x="555" y="6599"/>
                    <a:pt x="722" y="7652"/>
                  </a:cubicBezTo>
                  <a:cubicBezTo>
                    <a:pt x="943" y="8262"/>
                    <a:pt x="1221" y="8651"/>
                    <a:pt x="1831" y="9205"/>
                  </a:cubicBezTo>
                  <a:cubicBezTo>
                    <a:pt x="1831" y="9205"/>
                    <a:pt x="1387" y="6710"/>
                    <a:pt x="2330" y="3882"/>
                  </a:cubicBezTo>
                  <a:cubicBezTo>
                    <a:pt x="2999" y="1921"/>
                    <a:pt x="3793" y="620"/>
                    <a:pt x="4532" y="620"/>
                  </a:cubicBezTo>
                  <a:cubicBezTo>
                    <a:pt x="4650" y="620"/>
                    <a:pt x="4766" y="653"/>
                    <a:pt x="4880" y="721"/>
                  </a:cubicBezTo>
                  <a:cubicBezTo>
                    <a:pt x="4948" y="763"/>
                    <a:pt x="4992" y="781"/>
                    <a:pt x="5019" y="781"/>
                  </a:cubicBezTo>
                  <a:cubicBezTo>
                    <a:pt x="5169" y="781"/>
                    <a:pt x="4770" y="222"/>
                    <a:pt x="4770" y="222"/>
                  </a:cubicBezTo>
                  <a:cubicBezTo>
                    <a:pt x="4770" y="222"/>
                    <a:pt x="4277" y="0"/>
                    <a:pt x="3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926950" y="4306850"/>
              <a:ext cx="130600" cy="230150"/>
            </a:xfrm>
            <a:custGeom>
              <a:avLst/>
              <a:gdLst/>
              <a:ahLst/>
              <a:cxnLst/>
              <a:rect l="l" t="t" r="r" b="b"/>
              <a:pathLst>
                <a:path w="5224" h="9206" extrusionOk="0">
                  <a:moveTo>
                    <a:pt x="1500" y="0"/>
                  </a:moveTo>
                  <a:cubicBezTo>
                    <a:pt x="892" y="0"/>
                    <a:pt x="399" y="222"/>
                    <a:pt x="399" y="222"/>
                  </a:cubicBezTo>
                  <a:cubicBezTo>
                    <a:pt x="399" y="222"/>
                    <a:pt x="0" y="781"/>
                    <a:pt x="150" y="781"/>
                  </a:cubicBezTo>
                  <a:cubicBezTo>
                    <a:pt x="177" y="781"/>
                    <a:pt x="221" y="763"/>
                    <a:pt x="289" y="721"/>
                  </a:cubicBezTo>
                  <a:cubicBezTo>
                    <a:pt x="403" y="653"/>
                    <a:pt x="519" y="620"/>
                    <a:pt x="637" y="620"/>
                  </a:cubicBezTo>
                  <a:cubicBezTo>
                    <a:pt x="1376" y="620"/>
                    <a:pt x="2170" y="1921"/>
                    <a:pt x="2839" y="3882"/>
                  </a:cubicBezTo>
                  <a:cubicBezTo>
                    <a:pt x="3837" y="6710"/>
                    <a:pt x="3338" y="9205"/>
                    <a:pt x="3338" y="9205"/>
                  </a:cubicBezTo>
                  <a:cubicBezTo>
                    <a:pt x="3948" y="8651"/>
                    <a:pt x="4226" y="8262"/>
                    <a:pt x="4447" y="7652"/>
                  </a:cubicBezTo>
                  <a:cubicBezTo>
                    <a:pt x="4614" y="6599"/>
                    <a:pt x="4004" y="5601"/>
                    <a:pt x="4004" y="5601"/>
                  </a:cubicBezTo>
                  <a:lnTo>
                    <a:pt x="4004" y="5601"/>
                  </a:lnTo>
                  <a:cubicBezTo>
                    <a:pt x="4004" y="5601"/>
                    <a:pt x="4503" y="6100"/>
                    <a:pt x="4725" y="6710"/>
                  </a:cubicBezTo>
                  <a:cubicBezTo>
                    <a:pt x="5002" y="5767"/>
                    <a:pt x="5224" y="4714"/>
                    <a:pt x="5113" y="4048"/>
                  </a:cubicBezTo>
                  <a:cubicBezTo>
                    <a:pt x="4946" y="2385"/>
                    <a:pt x="4170" y="1054"/>
                    <a:pt x="2451" y="222"/>
                  </a:cubicBezTo>
                  <a:cubicBezTo>
                    <a:pt x="2137" y="56"/>
                    <a:pt x="1804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873150" y="4291600"/>
              <a:ext cx="58250" cy="683450"/>
            </a:xfrm>
            <a:custGeom>
              <a:avLst/>
              <a:gdLst/>
              <a:ahLst/>
              <a:cxnLst/>
              <a:rect l="l" t="t" r="r" b="b"/>
              <a:pathLst>
                <a:path w="2330" h="27338" extrusionOk="0">
                  <a:moveTo>
                    <a:pt x="1" y="0"/>
                  </a:moveTo>
                  <a:lnTo>
                    <a:pt x="1" y="27338"/>
                  </a:lnTo>
                  <a:lnTo>
                    <a:pt x="2330" y="27338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1965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5260" y="0"/>
                  </a:moveTo>
                  <a:cubicBezTo>
                    <a:pt x="4993" y="0"/>
                    <a:pt x="4719" y="8"/>
                    <a:pt x="4437" y="24"/>
                  </a:cubicBezTo>
                  <a:cubicBezTo>
                    <a:pt x="3771" y="134"/>
                    <a:pt x="2496" y="744"/>
                    <a:pt x="2108" y="1077"/>
                  </a:cubicBezTo>
                  <a:lnTo>
                    <a:pt x="2773" y="2463"/>
                  </a:lnTo>
                  <a:cubicBezTo>
                    <a:pt x="2773" y="2463"/>
                    <a:pt x="1886" y="2242"/>
                    <a:pt x="1054" y="2242"/>
                  </a:cubicBezTo>
                  <a:cubicBezTo>
                    <a:pt x="1" y="4127"/>
                    <a:pt x="278" y="6068"/>
                    <a:pt x="278" y="6068"/>
                  </a:cubicBezTo>
                  <a:cubicBezTo>
                    <a:pt x="278" y="6068"/>
                    <a:pt x="3081" y="2938"/>
                    <a:pt x="6799" y="2938"/>
                  </a:cubicBezTo>
                  <a:cubicBezTo>
                    <a:pt x="7133" y="2938"/>
                    <a:pt x="7473" y="2963"/>
                    <a:pt x="7819" y="3018"/>
                  </a:cubicBezTo>
                  <a:cubicBezTo>
                    <a:pt x="12089" y="3739"/>
                    <a:pt x="14141" y="5680"/>
                    <a:pt x="14141" y="5680"/>
                  </a:cubicBezTo>
                  <a:cubicBezTo>
                    <a:pt x="14141" y="5680"/>
                    <a:pt x="12592" y="0"/>
                    <a:pt x="5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93970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8881" y="0"/>
                  </a:moveTo>
                  <a:cubicBezTo>
                    <a:pt x="1549" y="0"/>
                    <a:pt x="0" y="5680"/>
                    <a:pt x="0" y="5680"/>
                  </a:cubicBezTo>
                  <a:cubicBezTo>
                    <a:pt x="0" y="5680"/>
                    <a:pt x="2052" y="3739"/>
                    <a:pt x="6266" y="3018"/>
                  </a:cubicBezTo>
                  <a:cubicBezTo>
                    <a:pt x="6617" y="2963"/>
                    <a:pt x="6962" y="2938"/>
                    <a:pt x="7299" y="2938"/>
                  </a:cubicBezTo>
                  <a:cubicBezTo>
                    <a:pt x="11061" y="2938"/>
                    <a:pt x="13863" y="6068"/>
                    <a:pt x="13863" y="6068"/>
                  </a:cubicBezTo>
                  <a:cubicBezTo>
                    <a:pt x="13863" y="6068"/>
                    <a:pt x="14140" y="4127"/>
                    <a:pt x="13087" y="2242"/>
                  </a:cubicBezTo>
                  <a:cubicBezTo>
                    <a:pt x="12255" y="2242"/>
                    <a:pt x="11368" y="2463"/>
                    <a:pt x="11368" y="2463"/>
                  </a:cubicBezTo>
                  <a:lnTo>
                    <a:pt x="12033" y="1077"/>
                  </a:lnTo>
                  <a:cubicBezTo>
                    <a:pt x="11645" y="744"/>
                    <a:pt x="10370" y="134"/>
                    <a:pt x="9704" y="24"/>
                  </a:cubicBezTo>
                  <a:cubicBezTo>
                    <a:pt x="9422" y="8"/>
                    <a:pt x="9148" y="0"/>
                    <a:pt x="8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453100" y="4058700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10093" y="0"/>
                  </a:moveTo>
                  <a:cubicBezTo>
                    <a:pt x="10093" y="0"/>
                    <a:pt x="9650" y="1109"/>
                    <a:pt x="9261" y="2496"/>
                  </a:cubicBezTo>
                  <a:cubicBezTo>
                    <a:pt x="8540" y="832"/>
                    <a:pt x="8041" y="278"/>
                    <a:pt x="8041" y="278"/>
                  </a:cubicBezTo>
                  <a:cubicBezTo>
                    <a:pt x="8041" y="278"/>
                    <a:pt x="7330" y="118"/>
                    <a:pt x="6242" y="118"/>
                  </a:cubicBezTo>
                  <a:cubicBezTo>
                    <a:pt x="5203" y="118"/>
                    <a:pt x="3821" y="264"/>
                    <a:pt x="2385" y="832"/>
                  </a:cubicBezTo>
                  <a:cubicBezTo>
                    <a:pt x="722" y="1553"/>
                    <a:pt x="1" y="3161"/>
                    <a:pt x="1" y="3161"/>
                  </a:cubicBezTo>
                  <a:cubicBezTo>
                    <a:pt x="1" y="3161"/>
                    <a:pt x="8818" y="3328"/>
                    <a:pt x="12699" y="6377"/>
                  </a:cubicBezTo>
                  <a:cubicBezTo>
                    <a:pt x="16581" y="9372"/>
                    <a:pt x="16803" y="11534"/>
                    <a:pt x="16803" y="11534"/>
                  </a:cubicBezTo>
                  <a:cubicBezTo>
                    <a:pt x="16803" y="11534"/>
                    <a:pt x="17413" y="9649"/>
                    <a:pt x="17080" y="8041"/>
                  </a:cubicBezTo>
                  <a:cubicBezTo>
                    <a:pt x="16470" y="5324"/>
                    <a:pt x="14973" y="3882"/>
                    <a:pt x="14973" y="3882"/>
                  </a:cubicBezTo>
                  <a:lnTo>
                    <a:pt x="13753" y="4991"/>
                  </a:lnTo>
                  <a:cubicBezTo>
                    <a:pt x="13476" y="1387"/>
                    <a:pt x="10093" y="0"/>
                    <a:pt x="10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914750" y="4058700"/>
              <a:ext cx="436700" cy="288375"/>
            </a:xfrm>
            <a:custGeom>
              <a:avLst/>
              <a:gdLst/>
              <a:ahLst/>
              <a:cxnLst/>
              <a:rect l="l" t="t" r="r" b="b"/>
              <a:pathLst>
                <a:path w="17468" h="11535" extrusionOk="0">
                  <a:moveTo>
                    <a:pt x="7431" y="0"/>
                  </a:moveTo>
                  <a:cubicBezTo>
                    <a:pt x="7431" y="0"/>
                    <a:pt x="4048" y="1387"/>
                    <a:pt x="3771" y="4991"/>
                  </a:cubicBezTo>
                  <a:lnTo>
                    <a:pt x="2496" y="3882"/>
                  </a:lnTo>
                  <a:cubicBezTo>
                    <a:pt x="2496" y="3882"/>
                    <a:pt x="1054" y="5324"/>
                    <a:pt x="444" y="8041"/>
                  </a:cubicBezTo>
                  <a:cubicBezTo>
                    <a:pt x="0" y="9649"/>
                    <a:pt x="721" y="11534"/>
                    <a:pt x="721" y="11534"/>
                  </a:cubicBezTo>
                  <a:cubicBezTo>
                    <a:pt x="721" y="11534"/>
                    <a:pt x="887" y="9372"/>
                    <a:pt x="4769" y="6377"/>
                  </a:cubicBezTo>
                  <a:cubicBezTo>
                    <a:pt x="8651" y="3328"/>
                    <a:pt x="17467" y="3161"/>
                    <a:pt x="17467" y="3161"/>
                  </a:cubicBezTo>
                  <a:cubicBezTo>
                    <a:pt x="17467" y="3161"/>
                    <a:pt x="16802" y="1553"/>
                    <a:pt x="15138" y="832"/>
                  </a:cubicBezTo>
                  <a:cubicBezTo>
                    <a:pt x="13703" y="264"/>
                    <a:pt x="12308" y="118"/>
                    <a:pt x="11255" y="118"/>
                  </a:cubicBezTo>
                  <a:cubicBezTo>
                    <a:pt x="10153" y="118"/>
                    <a:pt x="9427" y="278"/>
                    <a:pt x="9427" y="278"/>
                  </a:cubicBezTo>
                  <a:cubicBezTo>
                    <a:pt x="9427" y="278"/>
                    <a:pt x="8928" y="832"/>
                    <a:pt x="8262" y="2496"/>
                  </a:cubicBezTo>
                  <a:cubicBezTo>
                    <a:pt x="7819" y="1109"/>
                    <a:pt x="7431" y="0"/>
                    <a:pt x="7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54300" y="3900675"/>
              <a:ext cx="357700" cy="446400"/>
            </a:xfrm>
            <a:custGeom>
              <a:avLst/>
              <a:gdLst/>
              <a:ahLst/>
              <a:cxnLst/>
              <a:rect l="l" t="t" r="r" b="b"/>
              <a:pathLst>
                <a:path w="14308" h="17856" extrusionOk="0">
                  <a:moveTo>
                    <a:pt x="2829" y="0"/>
                  </a:moveTo>
                  <a:cubicBezTo>
                    <a:pt x="1387" y="111"/>
                    <a:pt x="1" y="610"/>
                    <a:pt x="1" y="610"/>
                  </a:cubicBezTo>
                  <a:cubicBezTo>
                    <a:pt x="1" y="610"/>
                    <a:pt x="3827" y="2384"/>
                    <a:pt x="6322" y="5157"/>
                  </a:cubicBezTo>
                  <a:cubicBezTo>
                    <a:pt x="12145" y="11534"/>
                    <a:pt x="13087" y="17855"/>
                    <a:pt x="13087" y="17855"/>
                  </a:cubicBezTo>
                  <a:cubicBezTo>
                    <a:pt x="13087" y="17855"/>
                    <a:pt x="14307" y="12698"/>
                    <a:pt x="11479" y="6044"/>
                  </a:cubicBezTo>
                  <a:cubicBezTo>
                    <a:pt x="10925" y="6543"/>
                    <a:pt x="10315" y="7153"/>
                    <a:pt x="10315" y="7153"/>
                  </a:cubicBezTo>
                  <a:cubicBezTo>
                    <a:pt x="10315" y="7153"/>
                    <a:pt x="10648" y="5767"/>
                    <a:pt x="10814" y="4824"/>
                  </a:cubicBezTo>
                  <a:cubicBezTo>
                    <a:pt x="10481" y="4103"/>
                    <a:pt x="10038" y="3438"/>
                    <a:pt x="9649" y="2717"/>
                  </a:cubicBezTo>
                  <a:cubicBezTo>
                    <a:pt x="8984" y="1774"/>
                    <a:pt x="8041" y="1220"/>
                    <a:pt x="7487" y="776"/>
                  </a:cubicBezTo>
                  <a:lnTo>
                    <a:pt x="7487" y="776"/>
                  </a:lnTo>
                  <a:cubicBezTo>
                    <a:pt x="7653" y="1275"/>
                    <a:pt x="7653" y="1553"/>
                    <a:pt x="7542" y="2329"/>
                  </a:cubicBezTo>
                  <a:cubicBezTo>
                    <a:pt x="6322" y="444"/>
                    <a:pt x="5435" y="222"/>
                    <a:pt x="4714" y="111"/>
                  </a:cubicBezTo>
                  <a:lnTo>
                    <a:pt x="4714" y="111"/>
                  </a:lnTo>
                  <a:cubicBezTo>
                    <a:pt x="4825" y="776"/>
                    <a:pt x="5047" y="1553"/>
                    <a:pt x="5047" y="1553"/>
                  </a:cubicBezTo>
                  <a:cubicBezTo>
                    <a:pt x="5047" y="1553"/>
                    <a:pt x="3827" y="388"/>
                    <a:pt x="2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887025" y="3900675"/>
              <a:ext cx="357675" cy="446400"/>
            </a:xfrm>
            <a:custGeom>
              <a:avLst/>
              <a:gdLst/>
              <a:ahLst/>
              <a:cxnLst/>
              <a:rect l="l" t="t" r="r" b="b"/>
              <a:pathLst>
                <a:path w="14307" h="17856" extrusionOk="0">
                  <a:moveTo>
                    <a:pt x="11423" y="0"/>
                  </a:moveTo>
                  <a:cubicBezTo>
                    <a:pt x="10480" y="388"/>
                    <a:pt x="9205" y="1553"/>
                    <a:pt x="9205" y="1553"/>
                  </a:cubicBezTo>
                  <a:cubicBezTo>
                    <a:pt x="9205" y="1553"/>
                    <a:pt x="9427" y="776"/>
                    <a:pt x="9538" y="111"/>
                  </a:cubicBezTo>
                  <a:lnTo>
                    <a:pt x="9538" y="111"/>
                  </a:lnTo>
                  <a:cubicBezTo>
                    <a:pt x="8872" y="222"/>
                    <a:pt x="7985" y="444"/>
                    <a:pt x="6710" y="2329"/>
                  </a:cubicBezTo>
                  <a:cubicBezTo>
                    <a:pt x="6654" y="1553"/>
                    <a:pt x="6654" y="1275"/>
                    <a:pt x="6765" y="776"/>
                  </a:cubicBezTo>
                  <a:lnTo>
                    <a:pt x="6765" y="776"/>
                  </a:lnTo>
                  <a:cubicBezTo>
                    <a:pt x="6211" y="1220"/>
                    <a:pt x="5268" y="1774"/>
                    <a:pt x="4658" y="2717"/>
                  </a:cubicBezTo>
                  <a:cubicBezTo>
                    <a:pt x="4215" y="3438"/>
                    <a:pt x="3826" y="4103"/>
                    <a:pt x="3438" y="4824"/>
                  </a:cubicBezTo>
                  <a:cubicBezTo>
                    <a:pt x="3605" y="5767"/>
                    <a:pt x="3937" y="7153"/>
                    <a:pt x="3937" y="7153"/>
                  </a:cubicBezTo>
                  <a:cubicBezTo>
                    <a:pt x="3937" y="7153"/>
                    <a:pt x="3327" y="6543"/>
                    <a:pt x="2773" y="6044"/>
                  </a:cubicBezTo>
                  <a:cubicBezTo>
                    <a:pt x="0" y="12698"/>
                    <a:pt x="1165" y="17855"/>
                    <a:pt x="1165" y="17855"/>
                  </a:cubicBezTo>
                  <a:cubicBezTo>
                    <a:pt x="1165" y="17855"/>
                    <a:pt x="2163" y="11534"/>
                    <a:pt x="7985" y="5157"/>
                  </a:cubicBezTo>
                  <a:cubicBezTo>
                    <a:pt x="10480" y="2384"/>
                    <a:pt x="14307" y="610"/>
                    <a:pt x="14307" y="610"/>
                  </a:cubicBezTo>
                  <a:cubicBezTo>
                    <a:pt x="14307" y="610"/>
                    <a:pt x="12920" y="111"/>
                    <a:pt x="11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823250" y="3823025"/>
              <a:ext cx="153900" cy="524050"/>
            </a:xfrm>
            <a:custGeom>
              <a:avLst/>
              <a:gdLst/>
              <a:ahLst/>
              <a:cxnLst/>
              <a:rect l="l" t="t" r="r" b="b"/>
              <a:pathLst>
                <a:path w="6156" h="20962" extrusionOk="0">
                  <a:moveTo>
                    <a:pt x="3050" y="1"/>
                  </a:moveTo>
                  <a:cubicBezTo>
                    <a:pt x="3050" y="1"/>
                    <a:pt x="1387" y="2441"/>
                    <a:pt x="888" y="4548"/>
                  </a:cubicBezTo>
                  <a:cubicBezTo>
                    <a:pt x="2052" y="5490"/>
                    <a:pt x="2219" y="6267"/>
                    <a:pt x="2219" y="6267"/>
                  </a:cubicBezTo>
                  <a:cubicBezTo>
                    <a:pt x="2219" y="6267"/>
                    <a:pt x="999" y="5989"/>
                    <a:pt x="333" y="5823"/>
                  </a:cubicBezTo>
                  <a:cubicBezTo>
                    <a:pt x="0" y="6932"/>
                    <a:pt x="0" y="7986"/>
                    <a:pt x="0" y="8817"/>
                  </a:cubicBezTo>
                  <a:cubicBezTo>
                    <a:pt x="0" y="10093"/>
                    <a:pt x="167" y="11479"/>
                    <a:pt x="444" y="12921"/>
                  </a:cubicBezTo>
                  <a:cubicBezTo>
                    <a:pt x="1387" y="13420"/>
                    <a:pt x="1997" y="14418"/>
                    <a:pt x="1997" y="14418"/>
                  </a:cubicBezTo>
                  <a:cubicBezTo>
                    <a:pt x="1997" y="14418"/>
                    <a:pt x="1929" y="14412"/>
                    <a:pt x="1820" y="14412"/>
                  </a:cubicBezTo>
                  <a:cubicBezTo>
                    <a:pt x="1602" y="14412"/>
                    <a:pt x="1220" y="14437"/>
                    <a:pt x="888" y="14584"/>
                  </a:cubicBezTo>
                  <a:cubicBezTo>
                    <a:pt x="1830" y="17967"/>
                    <a:pt x="3161" y="20961"/>
                    <a:pt x="3161" y="20961"/>
                  </a:cubicBezTo>
                  <a:cubicBezTo>
                    <a:pt x="3161" y="20961"/>
                    <a:pt x="4880" y="16525"/>
                    <a:pt x="5712" y="12366"/>
                  </a:cubicBezTo>
                  <a:cubicBezTo>
                    <a:pt x="5565" y="12337"/>
                    <a:pt x="5422" y="12325"/>
                    <a:pt x="5285" y="12325"/>
                  </a:cubicBezTo>
                  <a:cubicBezTo>
                    <a:pt x="4648" y="12325"/>
                    <a:pt x="4159" y="12588"/>
                    <a:pt x="4159" y="12588"/>
                  </a:cubicBezTo>
                  <a:cubicBezTo>
                    <a:pt x="4159" y="12588"/>
                    <a:pt x="4936" y="11479"/>
                    <a:pt x="5878" y="11091"/>
                  </a:cubicBezTo>
                  <a:cubicBezTo>
                    <a:pt x="6045" y="10204"/>
                    <a:pt x="6100" y="9317"/>
                    <a:pt x="6156" y="8540"/>
                  </a:cubicBezTo>
                  <a:cubicBezTo>
                    <a:pt x="6156" y="7875"/>
                    <a:pt x="5823" y="5934"/>
                    <a:pt x="5213" y="4381"/>
                  </a:cubicBezTo>
                  <a:cubicBezTo>
                    <a:pt x="4936" y="4936"/>
                    <a:pt x="4159" y="5435"/>
                    <a:pt x="4159" y="5435"/>
                  </a:cubicBezTo>
                  <a:cubicBezTo>
                    <a:pt x="4159" y="5435"/>
                    <a:pt x="4326" y="3882"/>
                    <a:pt x="4547" y="3161"/>
                  </a:cubicBezTo>
                  <a:cubicBezTo>
                    <a:pt x="3716" y="1498"/>
                    <a:pt x="3050" y="1"/>
                    <a:pt x="3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52"/>
          <p:cNvGrpSpPr/>
          <p:nvPr/>
        </p:nvGrpSpPr>
        <p:grpSpPr>
          <a:xfrm>
            <a:off x="6947099" y="2321683"/>
            <a:ext cx="1380700" cy="2485290"/>
            <a:chOff x="760875" y="3379425"/>
            <a:chExt cx="887225" cy="1597025"/>
          </a:xfrm>
        </p:grpSpPr>
        <p:sp>
          <p:nvSpPr>
            <p:cNvPr id="1886" name="Google Shape;1886;p52"/>
            <p:cNvSpPr/>
            <p:nvPr/>
          </p:nvSpPr>
          <p:spPr>
            <a:xfrm>
              <a:off x="1248825" y="3527750"/>
              <a:ext cx="317500" cy="350750"/>
            </a:xfrm>
            <a:custGeom>
              <a:avLst/>
              <a:gdLst/>
              <a:ahLst/>
              <a:cxnLst/>
              <a:rect l="l" t="t" r="r" b="b"/>
              <a:pathLst>
                <a:path w="12700" h="14030" extrusionOk="0">
                  <a:moveTo>
                    <a:pt x="8263" y="1"/>
                  </a:moveTo>
                  <a:lnTo>
                    <a:pt x="8263" y="1"/>
                  </a:lnTo>
                  <a:cubicBezTo>
                    <a:pt x="8319" y="278"/>
                    <a:pt x="8319" y="722"/>
                    <a:pt x="8208" y="2274"/>
                  </a:cubicBezTo>
                  <a:cubicBezTo>
                    <a:pt x="7598" y="1442"/>
                    <a:pt x="6655" y="444"/>
                    <a:pt x="6655" y="444"/>
                  </a:cubicBezTo>
                  <a:cubicBezTo>
                    <a:pt x="6655" y="444"/>
                    <a:pt x="5213" y="943"/>
                    <a:pt x="3494" y="2773"/>
                  </a:cubicBezTo>
                  <a:cubicBezTo>
                    <a:pt x="1831" y="4548"/>
                    <a:pt x="278" y="9594"/>
                    <a:pt x="223" y="9760"/>
                  </a:cubicBezTo>
                  <a:lnTo>
                    <a:pt x="1" y="14030"/>
                  </a:lnTo>
                  <a:cubicBezTo>
                    <a:pt x="1" y="14030"/>
                    <a:pt x="3494" y="7376"/>
                    <a:pt x="4936" y="6156"/>
                  </a:cubicBezTo>
                  <a:cubicBezTo>
                    <a:pt x="9095" y="2551"/>
                    <a:pt x="12699" y="2441"/>
                    <a:pt x="12699" y="2441"/>
                  </a:cubicBezTo>
                  <a:cubicBezTo>
                    <a:pt x="12699" y="2441"/>
                    <a:pt x="11923" y="1553"/>
                    <a:pt x="10869" y="999"/>
                  </a:cubicBezTo>
                  <a:cubicBezTo>
                    <a:pt x="9871" y="444"/>
                    <a:pt x="8818" y="112"/>
                    <a:pt x="8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841275" y="3527750"/>
              <a:ext cx="317475" cy="350750"/>
            </a:xfrm>
            <a:custGeom>
              <a:avLst/>
              <a:gdLst/>
              <a:ahLst/>
              <a:cxnLst/>
              <a:rect l="l" t="t" r="r" b="b"/>
              <a:pathLst>
                <a:path w="12699" h="14030" extrusionOk="0">
                  <a:moveTo>
                    <a:pt x="4492" y="1"/>
                  </a:moveTo>
                  <a:lnTo>
                    <a:pt x="4492" y="1"/>
                  </a:lnTo>
                  <a:cubicBezTo>
                    <a:pt x="3937" y="112"/>
                    <a:pt x="2884" y="444"/>
                    <a:pt x="1830" y="999"/>
                  </a:cubicBezTo>
                  <a:cubicBezTo>
                    <a:pt x="777" y="1553"/>
                    <a:pt x="0" y="2441"/>
                    <a:pt x="0" y="2441"/>
                  </a:cubicBezTo>
                  <a:cubicBezTo>
                    <a:pt x="0" y="2441"/>
                    <a:pt x="3605" y="2551"/>
                    <a:pt x="7763" y="6156"/>
                  </a:cubicBezTo>
                  <a:cubicBezTo>
                    <a:pt x="9261" y="7376"/>
                    <a:pt x="12699" y="14030"/>
                    <a:pt x="12699" y="14030"/>
                  </a:cubicBezTo>
                  <a:lnTo>
                    <a:pt x="12588" y="9760"/>
                  </a:lnTo>
                  <a:cubicBezTo>
                    <a:pt x="12532" y="9594"/>
                    <a:pt x="12421" y="5435"/>
                    <a:pt x="9815" y="2829"/>
                  </a:cubicBezTo>
                  <a:cubicBezTo>
                    <a:pt x="8096" y="1110"/>
                    <a:pt x="6045" y="444"/>
                    <a:pt x="6045" y="444"/>
                  </a:cubicBezTo>
                  <a:cubicBezTo>
                    <a:pt x="6045" y="444"/>
                    <a:pt x="5157" y="1442"/>
                    <a:pt x="4547" y="2274"/>
                  </a:cubicBezTo>
                  <a:cubicBezTo>
                    <a:pt x="4381" y="722"/>
                    <a:pt x="4381" y="278"/>
                    <a:pt x="4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1172600" y="3874325"/>
              <a:ext cx="59625" cy="1102125"/>
            </a:xfrm>
            <a:custGeom>
              <a:avLst/>
              <a:gdLst/>
              <a:ahLst/>
              <a:cxnLst/>
              <a:rect l="l" t="t" r="r" b="b"/>
              <a:pathLst>
                <a:path w="2385" h="44085" extrusionOk="0">
                  <a:moveTo>
                    <a:pt x="0" y="0"/>
                  </a:moveTo>
                  <a:lnTo>
                    <a:pt x="0" y="44084"/>
                  </a:lnTo>
                  <a:lnTo>
                    <a:pt x="2385" y="44084"/>
                  </a:lnTo>
                  <a:lnTo>
                    <a:pt x="23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1211400" y="3874325"/>
              <a:ext cx="20825" cy="1102125"/>
            </a:xfrm>
            <a:custGeom>
              <a:avLst/>
              <a:gdLst/>
              <a:ahLst/>
              <a:cxnLst/>
              <a:rect l="l" t="t" r="r" b="b"/>
              <a:pathLst>
                <a:path w="833" h="44085" extrusionOk="0">
                  <a:moveTo>
                    <a:pt x="1" y="0"/>
                  </a:moveTo>
                  <a:lnTo>
                    <a:pt x="1" y="44084"/>
                  </a:lnTo>
                  <a:lnTo>
                    <a:pt x="833" y="44084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1218350" y="3755600"/>
              <a:ext cx="429750" cy="239350"/>
            </a:xfrm>
            <a:custGeom>
              <a:avLst/>
              <a:gdLst/>
              <a:ahLst/>
              <a:cxnLst/>
              <a:rect l="l" t="t" r="r" b="b"/>
              <a:pathLst>
                <a:path w="17190" h="9574" extrusionOk="0">
                  <a:moveTo>
                    <a:pt x="9180" y="1"/>
                  </a:moveTo>
                  <a:cubicBezTo>
                    <a:pt x="8425" y="1"/>
                    <a:pt x="7474" y="77"/>
                    <a:pt x="6599" y="369"/>
                  </a:cubicBezTo>
                  <a:cubicBezTo>
                    <a:pt x="5822" y="591"/>
                    <a:pt x="1941" y="2587"/>
                    <a:pt x="943" y="4860"/>
                  </a:cubicBezTo>
                  <a:cubicBezTo>
                    <a:pt x="0" y="7245"/>
                    <a:pt x="55" y="9574"/>
                    <a:pt x="55" y="9574"/>
                  </a:cubicBezTo>
                  <a:cubicBezTo>
                    <a:pt x="55" y="9574"/>
                    <a:pt x="222" y="8520"/>
                    <a:pt x="665" y="7633"/>
                  </a:cubicBezTo>
                  <a:cubicBezTo>
                    <a:pt x="665" y="7633"/>
                    <a:pt x="2329" y="3640"/>
                    <a:pt x="6876" y="3419"/>
                  </a:cubicBezTo>
                  <a:cubicBezTo>
                    <a:pt x="7065" y="3407"/>
                    <a:pt x="7256" y="3401"/>
                    <a:pt x="7449" y="3401"/>
                  </a:cubicBezTo>
                  <a:cubicBezTo>
                    <a:pt x="11847" y="3401"/>
                    <a:pt x="17190" y="6302"/>
                    <a:pt x="17190" y="6302"/>
                  </a:cubicBezTo>
                  <a:cubicBezTo>
                    <a:pt x="17190" y="6302"/>
                    <a:pt x="16358" y="4250"/>
                    <a:pt x="15083" y="3419"/>
                  </a:cubicBezTo>
                  <a:cubicBezTo>
                    <a:pt x="13918" y="2587"/>
                    <a:pt x="12587" y="2420"/>
                    <a:pt x="11922" y="2420"/>
                  </a:cubicBezTo>
                  <a:cubicBezTo>
                    <a:pt x="12698" y="2254"/>
                    <a:pt x="14140" y="2088"/>
                    <a:pt x="14140" y="2088"/>
                  </a:cubicBezTo>
                  <a:cubicBezTo>
                    <a:pt x="14140" y="2088"/>
                    <a:pt x="12754" y="1311"/>
                    <a:pt x="11423" y="1034"/>
                  </a:cubicBezTo>
                  <a:cubicBezTo>
                    <a:pt x="11280" y="1006"/>
                    <a:pt x="11096" y="992"/>
                    <a:pt x="10877" y="992"/>
                  </a:cubicBezTo>
                  <a:cubicBezTo>
                    <a:pt x="10248" y="992"/>
                    <a:pt x="9332" y="1106"/>
                    <a:pt x="8262" y="1311"/>
                  </a:cubicBezTo>
                  <a:cubicBezTo>
                    <a:pt x="8928" y="646"/>
                    <a:pt x="10591" y="92"/>
                    <a:pt x="10591" y="92"/>
                  </a:cubicBezTo>
                  <a:cubicBezTo>
                    <a:pt x="10591" y="92"/>
                    <a:pt x="10003" y="1"/>
                    <a:pt x="9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760875" y="3751450"/>
              <a:ext cx="429775" cy="240725"/>
            </a:xfrm>
            <a:custGeom>
              <a:avLst/>
              <a:gdLst/>
              <a:ahLst/>
              <a:cxnLst/>
              <a:rect l="l" t="t" r="r" b="b"/>
              <a:pathLst>
                <a:path w="17191" h="9629" extrusionOk="0">
                  <a:moveTo>
                    <a:pt x="7989" y="1"/>
                  </a:moveTo>
                  <a:cubicBezTo>
                    <a:pt x="7172" y="1"/>
                    <a:pt x="6599" y="91"/>
                    <a:pt x="6599" y="91"/>
                  </a:cubicBezTo>
                  <a:cubicBezTo>
                    <a:pt x="6599" y="91"/>
                    <a:pt x="8262" y="646"/>
                    <a:pt x="8928" y="1367"/>
                  </a:cubicBezTo>
                  <a:cubicBezTo>
                    <a:pt x="7883" y="1166"/>
                    <a:pt x="6984" y="1023"/>
                    <a:pt x="6357" y="1023"/>
                  </a:cubicBezTo>
                  <a:cubicBezTo>
                    <a:pt x="6119" y="1023"/>
                    <a:pt x="5920" y="1044"/>
                    <a:pt x="5767" y="1089"/>
                  </a:cubicBezTo>
                  <a:cubicBezTo>
                    <a:pt x="4436" y="1367"/>
                    <a:pt x="3050" y="2143"/>
                    <a:pt x="3050" y="2143"/>
                  </a:cubicBezTo>
                  <a:cubicBezTo>
                    <a:pt x="3050" y="2143"/>
                    <a:pt x="4492" y="2254"/>
                    <a:pt x="5268" y="2476"/>
                  </a:cubicBezTo>
                  <a:cubicBezTo>
                    <a:pt x="4547" y="2476"/>
                    <a:pt x="3327" y="2586"/>
                    <a:pt x="2052" y="3418"/>
                  </a:cubicBezTo>
                  <a:cubicBezTo>
                    <a:pt x="832" y="4250"/>
                    <a:pt x="0" y="6357"/>
                    <a:pt x="0" y="6357"/>
                  </a:cubicBezTo>
                  <a:cubicBezTo>
                    <a:pt x="0" y="6357"/>
                    <a:pt x="5351" y="3401"/>
                    <a:pt x="9751" y="3401"/>
                  </a:cubicBezTo>
                  <a:cubicBezTo>
                    <a:pt x="9941" y="3401"/>
                    <a:pt x="10128" y="3407"/>
                    <a:pt x="10314" y="3418"/>
                  </a:cubicBezTo>
                  <a:cubicBezTo>
                    <a:pt x="14806" y="3640"/>
                    <a:pt x="16469" y="7688"/>
                    <a:pt x="16469" y="7688"/>
                  </a:cubicBezTo>
                  <a:cubicBezTo>
                    <a:pt x="16968" y="8575"/>
                    <a:pt x="17135" y="9629"/>
                    <a:pt x="17135" y="9629"/>
                  </a:cubicBezTo>
                  <a:cubicBezTo>
                    <a:pt x="17135" y="9629"/>
                    <a:pt x="17190" y="7244"/>
                    <a:pt x="16192" y="4915"/>
                  </a:cubicBezTo>
                  <a:cubicBezTo>
                    <a:pt x="15249" y="2586"/>
                    <a:pt x="11368" y="590"/>
                    <a:pt x="10591" y="368"/>
                  </a:cubicBezTo>
                  <a:cubicBezTo>
                    <a:pt x="9690" y="77"/>
                    <a:pt x="8737" y="1"/>
                    <a:pt x="7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1205850" y="3656675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7321" y="1"/>
                  </a:moveTo>
                  <a:cubicBezTo>
                    <a:pt x="7321" y="1"/>
                    <a:pt x="3938" y="1387"/>
                    <a:pt x="3661" y="4991"/>
                  </a:cubicBezTo>
                  <a:lnTo>
                    <a:pt x="2441" y="3882"/>
                  </a:lnTo>
                  <a:cubicBezTo>
                    <a:pt x="2441" y="3882"/>
                    <a:pt x="944" y="5324"/>
                    <a:pt x="334" y="8041"/>
                  </a:cubicBezTo>
                  <a:cubicBezTo>
                    <a:pt x="1" y="9594"/>
                    <a:pt x="611" y="11534"/>
                    <a:pt x="611" y="11534"/>
                  </a:cubicBezTo>
                  <a:cubicBezTo>
                    <a:pt x="611" y="11534"/>
                    <a:pt x="833" y="9372"/>
                    <a:pt x="4714" y="6377"/>
                  </a:cubicBezTo>
                  <a:cubicBezTo>
                    <a:pt x="8596" y="3328"/>
                    <a:pt x="17413" y="3161"/>
                    <a:pt x="17413" y="3161"/>
                  </a:cubicBezTo>
                  <a:cubicBezTo>
                    <a:pt x="17413" y="3161"/>
                    <a:pt x="16692" y="1553"/>
                    <a:pt x="15028" y="832"/>
                  </a:cubicBezTo>
                  <a:cubicBezTo>
                    <a:pt x="13620" y="264"/>
                    <a:pt x="12238" y="118"/>
                    <a:pt x="11193" y="118"/>
                  </a:cubicBezTo>
                  <a:cubicBezTo>
                    <a:pt x="10098" y="118"/>
                    <a:pt x="9372" y="278"/>
                    <a:pt x="9372" y="278"/>
                  </a:cubicBezTo>
                  <a:cubicBezTo>
                    <a:pt x="9372" y="278"/>
                    <a:pt x="8873" y="832"/>
                    <a:pt x="8152" y="2496"/>
                  </a:cubicBezTo>
                  <a:cubicBezTo>
                    <a:pt x="7764" y="1110"/>
                    <a:pt x="7321" y="1"/>
                    <a:pt x="7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767800" y="3655300"/>
              <a:ext cx="435325" cy="288350"/>
            </a:xfrm>
            <a:custGeom>
              <a:avLst/>
              <a:gdLst/>
              <a:ahLst/>
              <a:cxnLst/>
              <a:rect l="l" t="t" r="r" b="b"/>
              <a:pathLst>
                <a:path w="17413" h="11534" extrusionOk="0">
                  <a:moveTo>
                    <a:pt x="10037" y="0"/>
                  </a:moveTo>
                  <a:cubicBezTo>
                    <a:pt x="10037" y="0"/>
                    <a:pt x="9649" y="1109"/>
                    <a:pt x="9205" y="2495"/>
                  </a:cubicBezTo>
                  <a:cubicBezTo>
                    <a:pt x="8540" y="832"/>
                    <a:pt x="8041" y="277"/>
                    <a:pt x="8041" y="277"/>
                  </a:cubicBezTo>
                  <a:cubicBezTo>
                    <a:pt x="8041" y="277"/>
                    <a:pt x="7315" y="118"/>
                    <a:pt x="6213" y="118"/>
                  </a:cubicBezTo>
                  <a:cubicBezTo>
                    <a:pt x="5160" y="118"/>
                    <a:pt x="3765" y="263"/>
                    <a:pt x="2329" y="832"/>
                  </a:cubicBezTo>
                  <a:cubicBezTo>
                    <a:pt x="666" y="1553"/>
                    <a:pt x="0" y="3105"/>
                    <a:pt x="0" y="3105"/>
                  </a:cubicBezTo>
                  <a:cubicBezTo>
                    <a:pt x="0" y="3105"/>
                    <a:pt x="8817" y="3327"/>
                    <a:pt x="12699" y="6377"/>
                  </a:cubicBezTo>
                  <a:cubicBezTo>
                    <a:pt x="16580" y="9371"/>
                    <a:pt x="16747" y="11534"/>
                    <a:pt x="16747" y="11534"/>
                  </a:cubicBezTo>
                  <a:cubicBezTo>
                    <a:pt x="16747" y="11534"/>
                    <a:pt x="17412" y="9649"/>
                    <a:pt x="17024" y="8041"/>
                  </a:cubicBezTo>
                  <a:cubicBezTo>
                    <a:pt x="16414" y="5323"/>
                    <a:pt x="14972" y="3882"/>
                    <a:pt x="14972" y="3882"/>
                  </a:cubicBezTo>
                  <a:lnTo>
                    <a:pt x="13697" y="4991"/>
                  </a:lnTo>
                  <a:cubicBezTo>
                    <a:pt x="13420" y="1386"/>
                    <a:pt x="10037" y="0"/>
                    <a:pt x="10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1122675" y="3379425"/>
              <a:ext cx="187175" cy="594725"/>
            </a:xfrm>
            <a:custGeom>
              <a:avLst/>
              <a:gdLst/>
              <a:ahLst/>
              <a:cxnLst/>
              <a:rect l="l" t="t" r="r" b="b"/>
              <a:pathLst>
                <a:path w="7487" h="23789" extrusionOk="0">
                  <a:moveTo>
                    <a:pt x="4825" y="0"/>
                  </a:moveTo>
                  <a:cubicBezTo>
                    <a:pt x="4825" y="0"/>
                    <a:pt x="3439" y="777"/>
                    <a:pt x="2164" y="3605"/>
                  </a:cubicBezTo>
                  <a:cubicBezTo>
                    <a:pt x="1332" y="5490"/>
                    <a:pt x="112" y="9261"/>
                    <a:pt x="112" y="9261"/>
                  </a:cubicBezTo>
                  <a:cubicBezTo>
                    <a:pt x="112" y="9261"/>
                    <a:pt x="1609" y="10203"/>
                    <a:pt x="2718" y="12033"/>
                  </a:cubicBezTo>
                  <a:cubicBezTo>
                    <a:pt x="1348" y="11299"/>
                    <a:pt x="367" y="11256"/>
                    <a:pt x="155" y="11256"/>
                  </a:cubicBezTo>
                  <a:cubicBezTo>
                    <a:pt x="126" y="11256"/>
                    <a:pt x="112" y="11257"/>
                    <a:pt x="112" y="11257"/>
                  </a:cubicBezTo>
                  <a:cubicBezTo>
                    <a:pt x="112" y="11257"/>
                    <a:pt x="1" y="12033"/>
                    <a:pt x="944" y="15693"/>
                  </a:cubicBezTo>
                  <a:cubicBezTo>
                    <a:pt x="1886" y="19353"/>
                    <a:pt x="3217" y="23789"/>
                    <a:pt x="3217" y="23789"/>
                  </a:cubicBezTo>
                  <a:cubicBezTo>
                    <a:pt x="3217" y="23789"/>
                    <a:pt x="6156" y="16469"/>
                    <a:pt x="6766" y="13253"/>
                  </a:cubicBezTo>
                  <a:cubicBezTo>
                    <a:pt x="7487" y="10092"/>
                    <a:pt x="6433" y="5823"/>
                    <a:pt x="6433" y="5823"/>
                  </a:cubicBezTo>
                  <a:cubicBezTo>
                    <a:pt x="6433" y="5823"/>
                    <a:pt x="5380" y="6932"/>
                    <a:pt x="5102" y="7597"/>
                  </a:cubicBezTo>
                  <a:cubicBezTo>
                    <a:pt x="5102" y="5934"/>
                    <a:pt x="5934" y="4603"/>
                    <a:pt x="5934" y="4603"/>
                  </a:cubicBezTo>
                  <a:lnTo>
                    <a:pt x="48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" name="Google Shape;1895;p52"/>
          <p:cNvGrpSpPr/>
          <p:nvPr/>
        </p:nvGrpSpPr>
        <p:grpSpPr>
          <a:xfrm>
            <a:off x="872650" y="1970600"/>
            <a:ext cx="1111825" cy="170525"/>
            <a:chOff x="1893450" y="398925"/>
            <a:chExt cx="1111825" cy="170525"/>
          </a:xfrm>
        </p:grpSpPr>
        <p:sp>
          <p:nvSpPr>
            <p:cNvPr id="1896" name="Google Shape;1896;p52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0" name="Google Shape;1900;p52"/>
          <p:cNvGrpSpPr/>
          <p:nvPr/>
        </p:nvGrpSpPr>
        <p:grpSpPr>
          <a:xfrm flipH="1">
            <a:off x="7159575" y="1970613"/>
            <a:ext cx="1111825" cy="170525"/>
            <a:chOff x="1893450" y="398925"/>
            <a:chExt cx="1111825" cy="170525"/>
          </a:xfrm>
        </p:grpSpPr>
        <p:sp>
          <p:nvSpPr>
            <p:cNvPr id="1901" name="Google Shape;1901;p52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53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CIPHER?</a:t>
            </a:r>
            <a:endParaRPr/>
          </a:p>
        </p:txBody>
      </p:sp>
      <p:sp>
        <p:nvSpPr>
          <p:cNvPr id="1910" name="Google Shape;1910;p53"/>
          <p:cNvSpPr txBox="1"/>
          <p:nvPr/>
        </p:nvSpPr>
        <p:spPr>
          <a:xfrm>
            <a:off x="466950" y="1216900"/>
            <a:ext cx="5730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BeeZee"/>
                <a:ea typeface="ABeeZee"/>
                <a:cs typeface="ABeeZee"/>
                <a:sym typeface="ABeeZee"/>
              </a:rPr>
              <a:t>A cipher is a message written in a secret code.</a:t>
            </a:r>
            <a:endParaRPr sz="2000"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911" name="Google Shape;191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1638" y="1903323"/>
            <a:ext cx="2876212" cy="25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2" name="Google Shape;1912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1575" y="1654738"/>
            <a:ext cx="2005500" cy="2005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913" name="Google Shape;1913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1950" y="2061000"/>
            <a:ext cx="2370300" cy="1777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54"/>
          <p:cNvSpPr txBox="1">
            <a:spLocks noGrp="1"/>
          </p:cNvSpPr>
          <p:nvPr>
            <p:ph type="title"/>
          </p:nvPr>
        </p:nvSpPr>
        <p:spPr>
          <a:xfrm>
            <a:off x="652468" y="312356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Secret Code</a:t>
            </a:r>
            <a:br>
              <a:rPr lang="en-US" dirty="0"/>
            </a:br>
            <a:r>
              <a:rPr lang="en-US" dirty="0"/>
              <a:t>(</a:t>
            </a:r>
            <a:r>
              <a:rPr lang="en" dirty="0"/>
              <a:t>C</a:t>
            </a:r>
            <a:r>
              <a:rPr lang="en-US" altLang="ko-KR" dirty="0" err="1"/>
              <a:t>ipher</a:t>
            </a:r>
            <a:r>
              <a:rPr lang="en" dirty="0"/>
              <a:t>) RACE</a:t>
            </a:r>
            <a:endParaRPr dirty="0"/>
          </a:p>
        </p:txBody>
      </p:sp>
      <p:grpSp>
        <p:nvGrpSpPr>
          <p:cNvPr id="1919" name="Google Shape;1919;p54"/>
          <p:cNvGrpSpPr/>
          <p:nvPr/>
        </p:nvGrpSpPr>
        <p:grpSpPr>
          <a:xfrm>
            <a:off x="1891950" y="764688"/>
            <a:ext cx="1111825" cy="170525"/>
            <a:chOff x="1893450" y="398925"/>
            <a:chExt cx="1111825" cy="170525"/>
          </a:xfrm>
        </p:grpSpPr>
        <p:sp>
          <p:nvSpPr>
            <p:cNvPr id="1920" name="Google Shape;1920;p54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4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4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4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4" name="Google Shape;1924;p54"/>
          <p:cNvGrpSpPr/>
          <p:nvPr/>
        </p:nvGrpSpPr>
        <p:grpSpPr>
          <a:xfrm flipH="1">
            <a:off x="6140175" y="764700"/>
            <a:ext cx="1111825" cy="170525"/>
            <a:chOff x="1893450" y="398925"/>
            <a:chExt cx="1111825" cy="170525"/>
          </a:xfrm>
        </p:grpSpPr>
        <p:sp>
          <p:nvSpPr>
            <p:cNvPr id="1925" name="Google Shape;1925;p54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4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4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4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9" name="Google Shape;1929;p54"/>
          <p:cNvSpPr/>
          <p:nvPr/>
        </p:nvSpPr>
        <p:spPr>
          <a:xfrm>
            <a:off x="1150363" y="3657151"/>
            <a:ext cx="2451687" cy="1149703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0" name="Google Shape;1930;p54"/>
          <p:cNvGrpSpPr/>
          <p:nvPr/>
        </p:nvGrpSpPr>
        <p:grpSpPr>
          <a:xfrm>
            <a:off x="637027" y="3032385"/>
            <a:ext cx="1383729" cy="1774464"/>
            <a:chOff x="453100" y="3823025"/>
            <a:chExt cx="898350" cy="1152025"/>
          </a:xfrm>
        </p:grpSpPr>
        <p:sp>
          <p:nvSpPr>
            <p:cNvPr id="1931" name="Google Shape;1931;p54"/>
            <p:cNvSpPr/>
            <p:nvPr/>
          </p:nvSpPr>
          <p:spPr>
            <a:xfrm>
              <a:off x="686000" y="4291450"/>
              <a:ext cx="191350" cy="195625"/>
            </a:xfrm>
            <a:custGeom>
              <a:avLst/>
              <a:gdLst/>
              <a:ahLst/>
              <a:cxnLst/>
              <a:rect l="l" t="t" r="r" b="b"/>
              <a:pathLst>
                <a:path w="7654" h="7825" extrusionOk="0">
                  <a:moveTo>
                    <a:pt x="5755" y="0"/>
                  </a:moveTo>
                  <a:cubicBezTo>
                    <a:pt x="5139" y="0"/>
                    <a:pt x="4381" y="154"/>
                    <a:pt x="3494" y="616"/>
                  </a:cubicBezTo>
                  <a:cubicBezTo>
                    <a:pt x="1054" y="1892"/>
                    <a:pt x="611" y="2834"/>
                    <a:pt x="278" y="4442"/>
                  </a:cubicBezTo>
                  <a:cubicBezTo>
                    <a:pt x="1" y="5829"/>
                    <a:pt x="334" y="6938"/>
                    <a:pt x="334" y="6938"/>
                  </a:cubicBezTo>
                  <a:lnTo>
                    <a:pt x="1165" y="5773"/>
                  </a:lnTo>
                  <a:lnTo>
                    <a:pt x="1165" y="5773"/>
                  </a:lnTo>
                  <a:cubicBezTo>
                    <a:pt x="1165" y="5773"/>
                    <a:pt x="999" y="6605"/>
                    <a:pt x="1054" y="7049"/>
                  </a:cubicBezTo>
                  <a:cubicBezTo>
                    <a:pt x="1110" y="7492"/>
                    <a:pt x="1443" y="7825"/>
                    <a:pt x="1443" y="7825"/>
                  </a:cubicBezTo>
                  <a:cubicBezTo>
                    <a:pt x="1443" y="7825"/>
                    <a:pt x="1942" y="4110"/>
                    <a:pt x="3328" y="2723"/>
                  </a:cubicBezTo>
                  <a:cubicBezTo>
                    <a:pt x="5158" y="838"/>
                    <a:pt x="7265" y="838"/>
                    <a:pt x="7265" y="838"/>
                  </a:cubicBezTo>
                  <a:lnTo>
                    <a:pt x="7653" y="616"/>
                  </a:lnTo>
                  <a:cubicBezTo>
                    <a:pt x="7653" y="616"/>
                    <a:pt x="6988" y="0"/>
                    <a:pt x="5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4"/>
            <p:cNvSpPr/>
            <p:nvPr/>
          </p:nvSpPr>
          <p:spPr>
            <a:xfrm>
              <a:off x="939700" y="4291450"/>
              <a:ext cx="189950" cy="195625"/>
            </a:xfrm>
            <a:custGeom>
              <a:avLst/>
              <a:gdLst/>
              <a:ahLst/>
              <a:cxnLst/>
              <a:rect l="l" t="t" r="r" b="b"/>
              <a:pathLst>
                <a:path w="7598" h="7825" extrusionOk="0">
                  <a:moveTo>
                    <a:pt x="1873" y="0"/>
                  </a:moveTo>
                  <a:cubicBezTo>
                    <a:pt x="641" y="0"/>
                    <a:pt x="0" y="616"/>
                    <a:pt x="0" y="616"/>
                  </a:cubicBezTo>
                  <a:lnTo>
                    <a:pt x="333" y="838"/>
                  </a:lnTo>
                  <a:cubicBezTo>
                    <a:pt x="333" y="838"/>
                    <a:pt x="2440" y="838"/>
                    <a:pt x="4270" y="2723"/>
                  </a:cubicBezTo>
                  <a:cubicBezTo>
                    <a:pt x="5656" y="4110"/>
                    <a:pt x="6155" y="7825"/>
                    <a:pt x="6155" y="7825"/>
                  </a:cubicBezTo>
                  <a:cubicBezTo>
                    <a:pt x="6155" y="7825"/>
                    <a:pt x="6488" y="7492"/>
                    <a:pt x="6544" y="7049"/>
                  </a:cubicBezTo>
                  <a:cubicBezTo>
                    <a:pt x="6654" y="6605"/>
                    <a:pt x="6433" y="5773"/>
                    <a:pt x="6433" y="5773"/>
                  </a:cubicBezTo>
                  <a:lnTo>
                    <a:pt x="6433" y="5773"/>
                  </a:lnTo>
                  <a:lnTo>
                    <a:pt x="7264" y="6938"/>
                  </a:lnTo>
                  <a:cubicBezTo>
                    <a:pt x="7264" y="6938"/>
                    <a:pt x="7597" y="5829"/>
                    <a:pt x="7320" y="4442"/>
                  </a:cubicBezTo>
                  <a:cubicBezTo>
                    <a:pt x="6987" y="2834"/>
                    <a:pt x="6544" y="1892"/>
                    <a:pt x="4159" y="616"/>
                  </a:cubicBezTo>
                  <a:cubicBezTo>
                    <a:pt x="3253" y="154"/>
                    <a:pt x="2489" y="0"/>
                    <a:pt x="1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4"/>
            <p:cNvSpPr/>
            <p:nvPr/>
          </p:nvSpPr>
          <p:spPr>
            <a:xfrm>
              <a:off x="759475" y="4306850"/>
              <a:ext cx="129225" cy="230150"/>
            </a:xfrm>
            <a:custGeom>
              <a:avLst/>
              <a:gdLst/>
              <a:ahLst/>
              <a:cxnLst/>
              <a:rect l="l" t="t" r="r" b="b"/>
              <a:pathLst>
                <a:path w="5169" h="9206" extrusionOk="0">
                  <a:moveTo>
                    <a:pt x="3685" y="0"/>
                  </a:moveTo>
                  <a:cubicBezTo>
                    <a:pt x="3389" y="0"/>
                    <a:pt x="3069" y="56"/>
                    <a:pt x="2773" y="222"/>
                  </a:cubicBezTo>
                  <a:cubicBezTo>
                    <a:pt x="999" y="1054"/>
                    <a:pt x="278" y="2385"/>
                    <a:pt x="56" y="4048"/>
                  </a:cubicBezTo>
                  <a:cubicBezTo>
                    <a:pt x="1" y="4714"/>
                    <a:pt x="167" y="5767"/>
                    <a:pt x="444" y="6710"/>
                  </a:cubicBezTo>
                  <a:cubicBezTo>
                    <a:pt x="666" y="6100"/>
                    <a:pt x="1165" y="5601"/>
                    <a:pt x="1165" y="5601"/>
                  </a:cubicBezTo>
                  <a:lnTo>
                    <a:pt x="1165" y="5601"/>
                  </a:lnTo>
                  <a:cubicBezTo>
                    <a:pt x="1165" y="5601"/>
                    <a:pt x="555" y="6599"/>
                    <a:pt x="722" y="7652"/>
                  </a:cubicBezTo>
                  <a:cubicBezTo>
                    <a:pt x="943" y="8262"/>
                    <a:pt x="1221" y="8651"/>
                    <a:pt x="1831" y="9205"/>
                  </a:cubicBezTo>
                  <a:cubicBezTo>
                    <a:pt x="1831" y="9205"/>
                    <a:pt x="1387" y="6710"/>
                    <a:pt x="2330" y="3882"/>
                  </a:cubicBezTo>
                  <a:cubicBezTo>
                    <a:pt x="2999" y="1921"/>
                    <a:pt x="3793" y="620"/>
                    <a:pt x="4532" y="620"/>
                  </a:cubicBezTo>
                  <a:cubicBezTo>
                    <a:pt x="4650" y="620"/>
                    <a:pt x="4766" y="653"/>
                    <a:pt x="4880" y="721"/>
                  </a:cubicBezTo>
                  <a:cubicBezTo>
                    <a:pt x="4948" y="763"/>
                    <a:pt x="4992" y="781"/>
                    <a:pt x="5019" y="781"/>
                  </a:cubicBezTo>
                  <a:cubicBezTo>
                    <a:pt x="5169" y="781"/>
                    <a:pt x="4770" y="222"/>
                    <a:pt x="4770" y="222"/>
                  </a:cubicBezTo>
                  <a:cubicBezTo>
                    <a:pt x="4770" y="222"/>
                    <a:pt x="4277" y="0"/>
                    <a:pt x="3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4"/>
            <p:cNvSpPr/>
            <p:nvPr/>
          </p:nvSpPr>
          <p:spPr>
            <a:xfrm>
              <a:off x="926950" y="4306850"/>
              <a:ext cx="130600" cy="230150"/>
            </a:xfrm>
            <a:custGeom>
              <a:avLst/>
              <a:gdLst/>
              <a:ahLst/>
              <a:cxnLst/>
              <a:rect l="l" t="t" r="r" b="b"/>
              <a:pathLst>
                <a:path w="5224" h="9206" extrusionOk="0">
                  <a:moveTo>
                    <a:pt x="1500" y="0"/>
                  </a:moveTo>
                  <a:cubicBezTo>
                    <a:pt x="892" y="0"/>
                    <a:pt x="399" y="222"/>
                    <a:pt x="399" y="222"/>
                  </a:cubicBezTo>
                  <a:cubicBezTo>
                    <a:pt x="399" y="222"/>
                    <a:pt x="0" y="781"/>
                    <a:pt x="150" y="781"/>
                  </a:cubicBezTo>
                  <a:cubicBezTo>
                    <a:pt x="177" y="781"/>
                    <a:pt x="221" y="763"/>
                    <a:pt x="289" y="721"/>
                  </a:cubicBezTo>
                  <a:cubicBezTo>
                    <a:pt x="403" y="653"/>
                    <a:pt x="519" y="620"/>
                    <a:pt x="637" y="620"/>
                  </a:cubicBezTo>
                  <a:cubicBezTo>
                    <a:pt x="1376" y="620"/>
                    <a:pt x="2170" y="1921"/>
                    <a:pt x="2839" y="3882"/>
                  </a:cubicBezTo>
                  <a:cubicBezTo>
                    <a:pt x="3837" y="6710"/>
                    <a:pt x="3338" y="9205"/>
                    <a:pt x="3338" y="9205"/>
                  </a:cubicBezTo>
                  <a:cubicBezTo>
                    <a:pt x="3948" y="8651"/>
                    <a:pt x="4226" y="8262"/>
                    <a:pt x="4447" y="7652"/>
                  </a:cubicBezTo>
                  <a:cubicBezTo>
                    <a:pt x="4614" y="6599"/>
                    <a:pt x="4004" y="5601"/>
                    <a:pt x="4004" y="5601"/>
                  </a:cubicBezTo>
                  <a:lnTo>
                    <a:pt x="4004" y="5601"/>
                  </a:lnTo>
                  <a:cubicBezTo>
                    <a:pt x="4004" y="5601"/>
                    <a:pt x="4503" y="6100"/>
                    <a:pt x="4725" y="6710"/>
                  </a:cubicBezTo>
                  <a:cubicBezTo>
                    <a:pt x="5002" y="5767"/>
                    <a:pt x="5224" y="4714"/>
                    <a:pt x="5113" y="4048"/>
                  </a:cubicBezTo>
                  <a:cubicBezTo>
                    <a:pt x="4946" y="2385"/>
                    <a:pt x="4170" y="1054"/>
                    <a:pt x="2451" y="222"/>
                  </a:cubicBezTo>
                  <a:cubicBezTo>
                    <a:pt x="2137" y="56"/>
                    <a:pt x="1804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4"/>
            <p:cNvSpPr/>
            <p:nvPr/>
          </p:nvSpPr>
          <p:spPr>
            <a:xfrm>
              <a:off x="873150" y="4291600"/>
              <a:ext cx="58250" cy="683450"/>
            </a:xfrm>
            <a:custGeom>
              <a:avLst/>
              <a:gdLst/>
              <a:ahLst/>
              <a:cxnLst/>
              <a:rect l="l" t="t" r="r" b="b"/>
              <a:pathLst>
                <a:path w="2330" h="27338" extrusionOk="0">
                  <a:moveTo>
                    <a:pt x="1" y="0"/>
                  </a:moveTo>
                  <a:lnTo>
                    <a:pt x="1" y="27338"/>
                  </a:lnTo>
                  <a:lnTo>
                    <a:pt x="2330" y="27338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4"/>
            <p:cNvSpPr/>
            <p:nvPr/>
          </p:nvSpPr>
          <p:spPr>
            <a:xfrm>
              <a:off x="51965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5260" y="0"/>
                  </a:moveTo>
                  <a:cubicBezTo>
                    <a:pt x="4993" y="0"/>
                    <a:pt x="4719" y="8"/>
                    <a:pt x="4437" y="24"/>
                  </a:cubicBezTo>
                  <a:cubicBezTo>
                    <a:pt x="3771" y="134"/>
                    <a:pt x="2496" y="744"/>
                    <a:pt x="2108" y="1077"/>
                  </a:cubicBezTo>
                  <a:lnTo>
                    <a:pt x="2773" y="2463"/>
                  </a:lnTo>
                  <a:cubicBezTo>
                    <a:pt x="2773" y="2463"/>
                    <a:pt x="1886" y="2242"/>
                    <a:pt x="1054" y="2242"/>
                  </a:cubicBezTo>
                  <a:cubicBezTo>
                    <a:pt x="1" y="4127"/>
                    <a:pt x="278" y="6068"/>
                    <a:pt x="278" y="6068"/>
                  </a:cubicBezTo>
                  <a:cubicBezTo>
                    <a:pt x="278" y="6068"/>
                    <a:pt x="3081" y="2938"/>
                    <a:pt x="6799" y="2938"/>
                  </a:cubicBezTo>
                  <a:cubicBezTo>
                    <a:pt x="7133" y="2938"/>
                    <a:pt x="7473" y="2963"/>
                    <a:pt x="7819" y="3018"/>
                  </a:cubicBezTo>
                  <a:cubicBezTo>
                    <a:pt x="12089" y="3739"/>
                    <a:pt x="14141" y="5680"/>
                    <a:pt x="14141" y="5680"/>
                  </a:cubicBezTo>
                  <a:cubicBezTo>
                    <a:pt x="14141" y="5680"/>
                    <a:pt x="12592" y="0"/>
                    <a:pt x="5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4"/>
            <p:cNvSpPr/>
            <p:nvPr/>
          </p:nvSpPr>
          <p:spPr>
            <a:xfrm>
              <a:off x="93970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8881" y="0"/>
                  </a:moveTo>
                  <a:cubicBezTo>
                    <a:pt x="1549" y="0"/>
                    <a:pt x="0" y="5680"/>
                    <a:pt x="0" y="5680"/>
                  </a:cubicBezTo>
                  <a:cubicBezTo>
                    <a:pt x="0" y="5680"/>
                    <a:pt x="2052" y="3739"/>
                    <a:pt x="6266" y="3018"/>
                  </a:cubicBezTo>
                  <a:cubicBezTo>
                    <a:pt x="6617" y="2963"/>
                    <a:pt x="6962" y="2938"/>
                    <a:pt x="7299" y="2938"/>
                  </a:cubicBezTo>
                  <a:cubicBezTo>
                    <a:pt x="11061" y="2938"/>
                    <a:pt x="13863" y="6068"/>
                    <a:pt x="13863" y="6068"/>
                  </a:cubicBezTo>
                  <a:cubicBezTo>
                    <a:pt x="13863" y="6068"/>
                    <a:pt x="14140" y="4127"/>
                    <a:pt x="13087" y="2242"/>
                  </a:cubicBezTo>
                  <a:cubicBezTo>
                    <a:pt x="12255" y="2242"/>
                    <a:pt x="11368" y="2463"/>
                    <a:pt x="11368" y="2463"/>
                  </a:cubicBezTo>
                  <a:lnTo>
                    <a:pt x="12033" y="1077"/>
                  </a:lnTo>
                  <a:cubicBezTo>
                    <a:pt x="11645" y="744"/>
                    <a:pt x="10370" y="134"/>
                    <a:pt x="9704" y="24"/>
                  </a:cubicBezTo>
                  <a:cubicBezTo>
                    <a:pt x="9422" y="8"/>
                    <a:pt x="9148" y="0"/>
                    <a:pt x="8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4"/>
            <p:cNvSpPr/>
            <p:nvPr/>
          </p:nvSpPr>
          <p:spPr>
            <a:xfrm>
              <a:off x="453100" y="4058700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10093" y="0"/>
                  </a:moveTo>
                  <a:cubicBezTo>
                    <a:pt x="10093" y="0"/>
                    <a:pt x="9650" y="1109"/>
                    <a:pt x="9261" y="2496"/>
                  </a:cubicBezTo>
                  <a:cubicBezTo>
                    <a:pt x="8540" y="832"/>
                    <a:pt x="8041" y="278"/>
                    <a:pt x="8041" y="278"/>
                  </a:cubicBezTo>
                  <a:cubicBezTo>
                    <a:pt x="8041" y="278"/>
                    <a:pt x="7330" y="118"/>
                    <a:pt x="6242" y="118"/>
                  </a:cubicBezTo>
                  <a:cubicBezTo>
                    <a:pt x="5203" y="118"/>
                    <a:pt x="3821" y="264"/>
                    <a:pt x="2385" y="832"/>
                  </a:cubicBezTo>
                  <a:cubicBezTo>
                    <a:pt x="722" y="1553"/>
                    <a:pt x="1" y="3161"/>
                    <a:pt x="1" y="3161"/>
                  </a:cubicBezTo>
                  <a:cubicBezTo>
                    <a:pt x="1" y="3161"/>
                    <a:pt x="8818" y="3328"/>
                    <a:pt x="12699" y="6377"/>
                  </a:cubicBezTo>
                  <a:cubicBezTo>
                    <a:pt x="16581" y="9372"/>
                    <a:pt x="16803" y="11534"/>
                    <a:pt x="16803" y="11534"/>
                  </a:cubicBezTo>
                  <a:cubicBezTo>
                    <a:pt x="16803" y="11534"/>
                    <a:pt x="17413" y="9649"/>
                    <a:pt x="17080" y="8041"/>
                  </a:cubicBezTo>
                  <a:cubicBezTo>
                    <a:pt x="16470" y="5324"/>
                    <a:pt x="14973" y="3882"/>
                    <a:pt x="14973" y="3882"/>
                  </a:cubicBezTo>
                  <a:lnTo>
                    <a:pt x="13753" y="4991"/>
                  </a:lnTo>
                  <a:cubicBezTo>
                    <a:pt x="13476" y="1387"/>
                    <a:pt x="10093" y="0"/>
                    <a:pt x="10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4"/>
            <p:cNvSpPr/>
            <p:nvPr/>
          </p:nvSpPr>
          <p:spPr>
            <a:xfrm>
              <a:off x="914750" y="4058700"/>
              <a:ext cx="436700" cy="288375"/>
            </a:xfrm>
            <a:custGeom>
              <a:avLst/>
              <a:gdLst/>
              <a:ahLst/>
              <a:cxnLst/>
              <a:rect l="l" t="t" r="r" b="b"/>
              <a:pathLst>
                <a:path w="17468" h="11535" extrusionOk="0">
                  <a:moveTo>
                    <a:pt x="7431" y="0"/>
                  </a:moveTo>
                  <a:cubicBezTo>
                    <a:pt x="7431" y="0"/>
                    <a:pt x="4048" y="1387"/>
                    <a:pt x="3771" y="4991"/>
                  </a:cubicBezTo>
                  <a:lnTo>
                    <a:pt x="2496" y="3882"/>
                  </a:lnTo>
                  <a:cubicBezTo>
                    <a:pt x="2496" y="3882"/>
                    <a:pt x="1054" y="5324"/>
                    <a:pt x="444" y="8041"/>
                  </a:cubicBezTo>
                  <a:cubicBezTo>
                    <a:pt x="0" y="9649"/>
                    <a:pt x="721" y="11534"/>
                    <a:pt x="721" y="11534"/>
                  </a:cubicBezTo>
                  <a:cubicBezTo>
                    <a:pt x="721" y="11534"/>
                    <a:pt x="887" y="9372"/>
                    <a:pt x="4769" y="6377"/>
                  </a:cubicBezTo>
                  <a:cubicBezTo>
                    <a:pt x="8651" y="3328"/>
                    <a:pt x="17467" y="3161"/>
                    <a:pt x="17467" y="3161"/>
                  </a:cubicBezTo>
                  <a:cubicBezTo>
                    <a:pt x="17467" y="3161"/>
                    <a:pt x="16802" y="1553"/>
                    <a:pt x="15138" y="832"/>
                  </a:cubicBezTo>
                  <a:cubicBezTo>
                    <a:pt x="13703" y="264"/>
                    <a:pt x="12308" y="118"/>
                    <a:pt x="11255" y="118"/>
                  </a:cubicBezTo>
                  <a:cubicBezTo>
                    <a:pt x="10153" y="118"/>
                    <a:pt x="9427" y="278"/>
                    <a:pt x="9427" y="278"/>
                  </a:cubicBezTo>
                  <a:cubicBezTo>
                    <a:pt x="9427" y="278"/>
                    <a:pt x="8928" y="832"/>
                    <a:pt x="8262" y="2496"/>
                  </a:cubicBezTo>
                  <a:cubicBezTo>
                    <a:pt x="7819" y="1109"/>
                    <a:pt x="7431" y="0"/>
                    <a:pt x="7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4"/>
            <p:cNvSpPr/>
            <p:nvPr/>
          </p:nvSpPr>
          <p:spPr>
            <a:xfrm>
              <a:off x="554300" y="3900675"/>
              <a:ext cx="357700" cy="446400"/>
            </a:xfrm>
            <a:custGeom>
              <a:avLst/>
              <a:gdLst/>
              <a:ahLst/>
              <a:cxnLst/>
              <a:rect l="l" t="t" r="r" b="b"/>
              <a:pathLst>
                <a:path w="14308" h="17856" extrusionOk="0">
                  <a:moveTo>
                    <a:pt x="2829" y="0"/>
                  </a:moveTo>
                  <a:cubicBezTo>
                    <a:pt x="1387" y="111"/>
                    <a:pt x="1" y="610"/>
                    <a:pt x="1" y="610"/>
                  </a:cubicBezTo>
                  <a:cubicBezTo>
                    <a:pt x="1" y="610"/>
                    <a:pt x="3827" y="2384"/>
                    <a:pt x="6322" y="5157"/>
                  </a:cubicBezTo>
                  <a:cubicBezTo>
                    <a:pt x="12145" y="11534"/>
                    <a:pt x="13087" y="17855"/>
                    <a:pt x="13087" y="17855"/>
                  </a:cubicBezTo>
                  <a:cubicBezTo>
                    <a:pt x="13087" y="17855"/>
                    <a:pt x="14307" y="12698"/>
                    <a:pt x="11479" y="6044"/>
                  </a:cubicBezTo>
                  <a:cubicBezTo>
                    <a:pt x="10925" y="6543"/>
                    <a:pt x="10315" y="7153"/>
                    <a:pt x="10315" y="7153"/>
                  </a:cubicBezTo>
                  <a:cubicBezTo>
                    <a:pt x="10315" y="7153"/>
                    <a:pt x="10648" y="5767"/>
                    <a:pt x="10814" y="4824"/>
                  </a:cubicBezTo>
                  <a:cubicBezTo>
                    <a:pt x="10481" y="4103"/>
                    <a:pt x="10038" y="3438"/>
                    <a:pt x="9649" y="2717"/>
                  </a:cubicBezTo>
                  <a:cubicBezTo>
                    <a:pt x="8984" y="1774"/>
                    <a:pt x="8041" y="1220"/>
                    <a:pt x="7487" y="776"/>
                  </a:cubicBezTo>
                  <a:lnTo>
                    <a:pt x="7487" y="776"/>
                  </a:lnTo>
                  <a:cubicBezTo>
                    <a:pt x="7653" y="1275"/>
                    <a:pt x="7653" y="1553"/>
                    <a:pt x="7542" y="2329"/>
                  </a:cubicBezTo>
                  <a:cubicBezTo>
                    <a:pt x="6322" y="444"/>
                    <a:pt x="5435" y="222"/>
                    <a:pt x="4714" y="111"/>
                  </a:cubicBezTo>
                  <a:lnTo>
                    <a:pt x="4714" y="111"/>
                  </a:lnTo>
                  <a:cubicBezTo>
                    <a:pt x="4825" y="776"/>
                    <a:pt x="5047" y="1553"/>
                    <a:pt x="5047" y="1553"/>
                  </a:cubicBezTo>
                  <a:cubicBezTo>
                    <a:pt x="5047" y="1553"/>
                    <a:pt x="3827" y="388"/>
                    <a:pt x="2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4"/>
            <p:cNvSpPr/>
            <p:nvPr/>
          </p:nvSpPr>
          <p:spPr>
            <a:xfrm>
              <a:off x="887025" y="3900675"/>
              <a:ext cx="357675" cy="446400"/>
            </a:xfrm>
            <a:custGeom>
              <a:avLst/>
              <a:gdLst/>
              <a:ahLst/>
              <a:cxnLst/>
              <a:rect l="l" t="t" r="r" b="b"/>
              <a:pathLst>
                <a:path w="14307" h="17856" extrusionOk="0">
                  <a:moveTo>
                    <a:pt x="11423" y="0"/>
                  </a:moveTo>
                  <a:cubicBezTo>
                    <a:pt x="10480" y="388"/>
                    <a:pt x="9205" y="1553"/>
                    <a:pt x="9205" y="1553"/>
                  </a:cubicBezTo>
                  <a:cubicBezTo>
                    <a:pt x="9205" y="1553"/>
                    <a:pt x="9427" y="776"/>
                    <a:pt x="9538" y="111"/>
                  </a:cubicBezTo>
                  <a:lnTo>
                    <a:pt x="9538" y="111"/>
                  </a:lnTo>
                  <a:cubicBezTo>
                    <a:pt x="8872" y="222"/>
                    <a:pt x="7985" y="444"/>
                    <a:pt x="6710" y="2329"/>
                  </a:cubicBezTo>
                  <a:cubicBezTo>
                    <a:pt x="6654" y="1553"/>
                    <a:pt x="6654" y="1275"/>
                    <a:pt x="6765" y="776"/>
                  </a:cubicBezTo>
                  <a:lnTo>
                    <a:pt x="6765" y="776"/>
                  </a:lnTo>
                  <a:cubicBezTo>
                    <a:pt x="6211" y="1220"/>
                    <a:pt x="5268" y="1774"/>
                    <a:pt x="4658" y="2717"/>
                  </a:cubicBezTo>
                  <a:cubicBezTo>
                    <a:pt x="4215" y="3438"/>
                    <a:pt x="3826" y="4103"/>
                    <a:pt x="3438" y="4824"/>
                  </a:cubicBezTo>
                  <a:cubicBezTo>
                    <a:pt x="3605" y="5767"/>
                    <a:pt x="3937" y="7153"/>
                    <a:pt x="3937" y="7153"/>
                  </a:cubicBezTo>
                  <a:cubicBezTo>
                    <a:pt x="3937" y="7153"/>
                    <a:pt x="3327" y="6543"/>
                    <a:pt x="2773" y="6044"/>
                  </a:cubicBezTo>
                  <a:cubicBezTo>
                    <a:pt x="0" y="12698"/>
                    <a:pt x="1165" y="17855"/>
                    <a:pt x="1165" y="17855"/>
                  </a:cubicBezTo>
                  <a:cubicBezTo>
                    <a:pt x="1165" y="17855"/>
                    <a:pt x="2163" y="11534"/>
                    <a:pt x="7985" y="5157"/>
                  </a:cubicBezTo>
                  <a:cubicBezTo>
                    <a:pt x="10480" y="2384"/>
                    <a:pt x="14307" y="610"/>
                    <a:pt x="14307" y="610"/>
                  </a:cubicBezTo>
                  <a:cubicBezTo>
                    <a:pt x="14307" y="610"/>
                    <a:pt x="12920" y="111"/>
                    <a:pt x="11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4"/>
            <p:cNvSpPr/>
            <p:nvPr/>
          </p:nvSpPr>
          <p:spPr>
            <a:xfrm>
              <a:off x="823250" y="3823025"/>
              <a:ext cx="153900" cy="524050"/>
            </a:xfrm>
            <a:custGeom>
              <a:avLst/>
              <a:gdLst/>
              <a:ahLst/>
              <a:cxnLst/>
              <a:rect l="l" t="t" r="r" b="b"/>
              <a:pathLst>
                <a:path w="6156" h="20962" extrusionOk="0">
                  <a:moveTo>
                    <a:pt x="3050" y="1"/>
                  </a:moveTo>
                  <a:cubicBezTo>
                    <a:pt x="3050" y="1"/>
                    <a:pt x="1387" y="2441"/>
                    <a:pt x="888" y="4548"/>
                  </a:cubicBezTo>
                  <a:cubicBezTo>
                    <a:pt x="2052" y="5490"/>
                    <a:pt x="2219" y="6267"/>
                    <a:pt x="2219" y="6267"/>
                  </a:cubicBezTo>
                  <a:cubicBezTo>
                    <a:pt x="2219" y="6267"/>
                    <a:pt x="999" y="5989"/>
                    <a:pt x="333" y="5823"/>
                  </a:cubicBezTo>
                  <a:cubicBezTo>
                    <a:pt x="0" y="6932"/>
                    <a:pt x="0" y="7986"/>
                    <a:pt x="0" y="8817"/>
                  </a:cubicBezTo>
                  <a:cubicBezTo>
                    <a:pt x="0" y="10093"/>
                    <a:pt x="167" y="11479"/>
                    <a:pt x="444" y="12921"/>
                  </a:cubicBezTo>
                  <a:cubicBezTo>
                    <a:pt x="1387" y="13420"/>
                    <a:pt x="1997" y="14418"/>
                    <a:pt x="1997" y="14418"/>
                  </a:cubicBezTo>
                  <a:cubicBezTo>
                    <a:pt x="1997" y="14418"/>
                    <a:pt x="1929" y="14412"/>
                    <a:pt x="1820" y="14412"/>
                  </a:cubicBezTo>
                  <a:cubicBezTo>
                    <a:pt x="1602" y="14412"/>
                    <a:pt x="1220" y="14437"/>
                    <a:pt x="888" y="14584"/>
                  </a:cubicBezTo>
                  <a:cubicBezTo>
                    <a:pt x="1830" y="17967"/>
                    <a:pt x="3161" y="20961"/>
                    <a:pt x="3161" y="20961"/>
                  </a:cubicBezTo>
                  <a:cubicBezTo>
                    <a:pt x="3161" y="20961"/>
                    <a:pt x="4880" y="16525"/>
                    <a:pt x="5712" y="12366"/>
                  </a:cubicBezTo>
                  <a:cubicBezTo>
                    <a:pt x="5565" y="12337"/>
                    <a:pt x="5422" y="12325"/>
                    <a:pt x="5285" y="12325"/>
                  </a:cubicBezTo>
                  <a:cubicBezTo>
                    <a:pt x="4648" y="12325"/>
                    <a:pt x="4159" y="12588"/>
                    <a:pt x="4159" y="12588"/>
                  </a:cubicBezTo>
                  <a:cubicBezTo>
                    <a:pt x="4159" y="12588"/>
                    <a:pt x="4936" y="11479"/>
                    <a:pt x="5878" y="11091"/>
                  </a:cubicBezTo>
                  <a:cubicBezTo>
                    <a:pt x="6045" y="10204"/>
                    <a:pt x="6100" y="9317"/>
                    <a:pt x="6156" y="8540"/>
                  </a:cubicBezTo>
                  <a:cubicBezTo>
                    <a:pt x="6156" y="7875"/>
                    <a:pt x="5823" y="5934"/>
                    <a:pt x="5213" y="4381"/>
                  </a:cubicBezTo>
                  <a:cubicBezTo>
                    <a:pt x="4936" y="4936"/>
                    <a:pt x="4159" y="5435"/>
                    <a:pt x="4159" y="5435"/>
                  </a:cubicBezTo>
                  <a:cubicBezTo>
                    <a:pt x="4159" y="5435"/>
                    <a:pt x="4326" y="3882"/>
                    <a:pt x="4547" y="3161"/>
                  </a:cubicBezTo>
                  <a:cubicBezTo>
                    <a:pt x="3716" y="1498"/>
                    <a:pt x="3050" y="1"/>
                    <a:pt x="3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3" name="Google Shape;1943;p54"/>
          <p:cNvGrpSpPr/>
          <p:nvPr/>
        </p:nvGrpSpPr>
        <p:grpSpPr>
          <a:xfrm>
            <a:off x="7963826" y="3804839"/>
            <a:ext cx="814498" cy="1002016"/>
            <a:chOff x="6671950" y="4370550"/>
            <a:chExt cx="506025" cy="622525"/>
          </a:xfrm>
        </p:grpSpPr>
        <p:sp>
          <p:nvSpPr>
            <p:cNvPr id="1944" name="Google Shape;1944;p54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4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4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4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4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4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4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4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4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4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4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4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4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4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4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4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4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4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4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" name="Google Shape;1963;p54"/>
          <p:cNvGrpSpPr/>
          <p:nvPr/>
        </p:nvGrpSpPr>
        <p:grpSpPr>
          <a:xfrm flipH="1">
            <a:off x="2121364" y="3804839"/>
            <a:ext cx="814498" cy="1002016"/>
            <a:chOff x="6671950" y="4370550"/>
            <a:chExt cx="506025" cy="622525"/>
          </a:xfrm>
        </p:grpSpPr>
        <p:sp>
          <p:nvSpPr>
            <p:cNvPr id="1964" name="Google Shape;1964;p54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4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4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4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4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4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4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4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4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4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4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4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4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4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4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4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4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4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4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3" name="Google Shape;1983;p54"/>
          <p:cNvSpPr txBox="1"/>
          <p:nvPr/>
        </p:nvSpPr>
        <p:spPr>
          <a:xfrm>
            <a:off x="3015587" y="1422197"/>
            <a:ext cx="5461500" cy="62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BeeZee"/>
              <a:buChar char="●"/>
            </a:pPr>
            <a:r>
              <a:rPr lang="en" sz="1900" dirty="0">
                <a:latin typeface="ABeeZee"/>
                <a:ea typeface="ABeeZee"/>
                <a:cs typeface="ABeeZee"/>
                <a:sym typeface="ABeeZee"/>
              </a:rPr>
              <a:t>Translate the hieroglyphics into English</a:t>
            </a:r>
            <a:endParaRPr sz="1900" dirty="0"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984" name="Google Shape;198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50" y="1368513"/>
            <a:ext cx="2095500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61"/>
          <p:cNvSpPr txBox="1">
            <a:spLocks noGrp="1"/>
          </p:cNvSpPr>
          <p:nvPr>
            <p:ph type="title"/>
          </p:nvPr>
        </p:nvSpPr>
        <p:spPr>
          <a:xfrm>
            <a:off x="865625" y="1604250"/>
            <a:ext cx="3913200" cy="19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JOURNAL WRITING</a:t>
            </a:r>
            <a:endParaRPr sz="6000"/>
          </a:p>
        </p:txBody>
      </p:sp>
      <p:sp>
        <p:nvSpPr>
          <p:cNvPr id="2265" name="Google Shape;2265;p61"/>
          <p:cNvSpPr/>
          <p:nvPr/>
        </p:nvSpPr>
        <p:spPr>
          <a:xfrm>
            <a:off x="4995775" y="3236198"/>
            <a:ext cx="3349317" cy="1570641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6" name="Google Shape;2266;p61"/>
          <p:cNvGrpSpPr/>
          <p:nvPr/>
        </p:nvGrpSpPr>
        <p:grpSpPr>
          <a:xfrm flipH="1">
            <a:off x="4523400" y="2486488"/>
            <a:ext cx="1111825" cy="170525"/>
            <a:chOff x="1893450" y="398925"/>
            <a:chExt cx="1111825" cy="170525"/>
          </a:xfrm>
        </p:grpSpPr>
        <p:sp>
          <p:nvSpPr>
            <p:cNvPr id="2267" name="Google Shape;2267;p61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1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1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1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1" name="Google Shape;2271;p61"/>
          <p:cNvGrpSpPr/>
          <p:nvPr/>
        </p:nvGrpSpPr>
        <p:grpSpPr>
          <a:xfrm>
            <a:off x="5429573" y="1307096"/>
            <a:ext cx="2066630" cy="3499766"/>
            <a:chOff x="2334725" y="2456125"/>
            <a:chExt cx="493500" cy="835725"/>
          </a:xfrm>
        </p:grpSpPr>
        <p:sp>
          <p:nvSpPr>
            <p:cNvPr id="2272" name="Google Shape;2272;p61"/>
            <p:cNvSpPr/>
            <p:nvPr/>
          </p:nvSpPr>
          <p:spPr>
            <a:xfrm>
              <a:off x="2654225" y="2518825"/>
              <a:ext cx="174000" cy="205650"/>
            </a:xfrm>
            <a:custGeom>
              <a:avLst/>
              <a:gdLst/>
              <a:ahLst/>
              <a:cxnLst/>
              <a:rect l="l" t="t" r="r" b="b"/>
              <a:pathLst>
                <a:path w="6960" h="8226" extrusionOk="0">
                  <a:moveTo>
                    <a:pt x="953" y="0"/>
                  </a:moveTo>
                  <a:cubicBezTo>
                    <a:pt x="670" y="0"/>
                    <a:pt x="397" y="15"/>
                    <a:pt x="137" y="40"/>
                  </a:cubicBezTo>
                  <a:cubicBezTo>
                    <a:pt x="1" y="312"/>
                    <a:pt x="1" y="722"/>
                    <a:pt x="137" y="1086"/>
                  </a:cubicBezTo>
                  <a:cubicBezTo>
                    <a:pt x="1638" y="1177"/>
                    <a:pt x="1956" y="1904"/>
                    <a:pt x="1820" y="2814"/>
                  </a:cubicBezTo>
                  <a:cubicBezTo>
                    <a:pt x="1774" y="3587"/>
                    <a:pt x="637" y="3905"/>
                    <a:pt x="637" y="3905"/>
                  </a:cubicBezTo>
                  <a:lnTo>
                    <a:pt x="637" y="7362"/>
                  </a:lnTo>
                  <a:lnTo>
                    <a:pt x="1820" y="7362"/>
                  </a:lnTo>
                  <a:lnTo>
                    <a:pt x="1820" y="5452"/>
                  </a:lnTo>
                  <a:cubicBezTo>
                    <a:pt x="1820" y="5452"/>
                    <a:pt x="2244" y="5391"/>
                    <a:pt x="2649" y="5391"/>
                  </a:cubicBezTo>
                  <a:cubicBezTo>
                    <a:pt x="2851" y="5391"/>
                    <a:pt x="3048" y="5406"/>
                    <a:pt x="3184" y="5452"/>
                  </a:cubicBezTo>
                  <a:cubicBezTo>
                    <a:pt x="3594" y="5543"/>
                    <a:pt x="4367" y="8226"/>
                    <a:pt x="4367" y="8226"/>
                  </a:cubicBezTo>
                  <a:lnTo>
                    <a:pt x="6823" y="8226"/>
                  </a:lnTo>
                  <a:cubicBezTo>
                    <a:pt x="6868" y="8226"/>
                    <a:pt x="6959" y="1449"/>
                    <a:pt x="3366" y="403"/>
                  </a:cubicBezTo>
                  <a:cubicBezTo>
                    <a:pt x="2538" y="105"/>
                    <a:pt x="1710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1"/>
            <p:cNvSpPr/>
            <p:nvPr/>
          </p:nvSpPr>
          <p:spPr>
            <a:xfrm>
              <a:off x="2765650" y="2724450"/>
              <a:ext cx="62575" cy="10275"/>
            </a:xfrm>
            <a:custGeom>
              <a:avLst/>
              <a:gdLst/>
              <a:ahLst/>
              <a:cxnLst/>
              <a:rect l="l" t="t" r="r" b="b"/>
              <a:pathLst>
                <a:path w="2503" h="411" extrusionOk="0">
                  <a:moveTo>
                    <a:pt x="1" y="1"/>
                  </a:moveTo>
                  <a:lnTo>
                    <a:pt x="1" y="410"/>
                  </a:lnTo>
                  <a:lnTo>
                    <a:pt x="2502" y="410"/>
                  </a:lnTo>
                  <a:lnTo>
                    <a:pt x="25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1"/>
            <p:cNvSpPr/>
            <p:nvPr/>
          </p:nvSpPr>
          <p:spPr>
            <a:xfrm>
              <a:off x="2632625" y="2650550"/>
              <a:ext cx="79625" cy="20500"/>
            </a:xfrm>
            <a:custGeom>
              <a:avLst/>
              <a:gdLst/>
              <a:ahLst/>
              <a:cxnLst/>
              <a:rect l="l" t="t" r="r" b="b"/>
              <a:pathLst>
                <a:path w="3185" h="820" extrusionOk="0">
                  <a:moveTo>
                    <a:pt x="1" y="1"/>
                  </a:moveTo>
                  <a:cubicBezTo>
                    <a:pt x="364" y="455"/>
                    <a:pt x="1001" y="819"/>
                    <a:pt x="1592" y="819"/>
                  </a:cubicBezTo>
                  <a:cubicBezTo>
                    <a:pt x="2229" y="819"/>
                    <a:pt x="2866" y="455"/>
                    <a:pt x="3184" y="1"/>
                  </a:cubicBezTo>
                  <a:close/>
                </a:path>
              </a:pathLst>
            </a:custGeom>
            <a:solidFill>
              <a:srgbClr val="EA6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1"/>
            <p:cNvSpPr/>
            <p:nvPr/>
          </p:nvSpPr>
          <p:spPr>
            <a:xfrm>
              <a:off x="2540525" y="2655100"/>
              <a:ext cx="253575" cy="104625"/>
            </a:xfrm>
            <a:custGeom>
              <a:avLst/>
              <a:gdLst/>
              <a:ahLst/>
              <a:cxnLst/>
              <a:rect l="l" t="t" r="r" b="b"/>
              <a:pathLst>
                <a:path w="10143" h="4185" extrusionOk="0">
                  <a:moveTo>
                    <a:pt x="1547" y="1"/>
                  </a:moveTo>
                  <a:cubicBezTo>
                    <a:pt x="865" y="319"/>
                    <a:pt x="1" y="1001"/>
                    <a:pt x="1" y="1865"/>
                  </a:cubicBezTo>
                  <a:lnTo>
                    <a:pt x="1" y="3684"/>
                  </a:lnTo>
                  <a:lnTo>
                    <a:pt x="1865" y="3684"/>
                  </a:lnTo>
                  <a:cubicBezTo>
                    <a:pt x="1865" y="3684"/>
                    <a:pt x="1956" y="3866"/>
                    <a:pt x="1956" y="4094"/>
                  </a:cubicBezTo>
                  <a:lnTo>
                    <a:pt x="8187" y="4094"/>
                  </a:lnTo>
                  <a:lnTo>
                    <a:pt x="8187" y="4185"/>
                  </a:lnTo>
                  <a:lnTo>
                    <a:pt x="8369" y="3684"/>
                  </a:lnTo>
                  <a:lnTo>
                    <a:pt x="10143" y="3684"/>
                  </a:lnTo>
                  <a:lnTo>
                    <a:pt x="10143" y="1865"/>
                  </a:lnTo>
                  <a:cubicBezTo>
                    <a:pt x="10143" y="1138"/>
                    <a:pt x="9597" y="501"/>
                    <a:pt x="9051" y="92"/>
                  </a:cubicBezTo>
                  <a:cubicBezTo>
                    <a:pt x="8460" y="1638"/>
                    <a:pt x="7050" y="2729"/>
                    <a:pt x="5276" y="2729"/>
                  </a:cubicBezTo>
                  <a:cubicBezTo>
                    <a:pt x="3548" y="2729"/>
                    <a:pt x="2047" y="1592"/>
                    <a:pt x="1547" y="1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1"/>
            <p:cNvSpPr/>
            <p:nvPr/>
          </p:nvSpPr>
          <p:spPr>
            <a:xfrm>
              <a:off x="2716775" y="2660800"/>
              <a:ext cx="45500" cy="103475"/>
            </a:xfrm>
            <a:custGeom>
              <a:avLst/>
              <a:gdLst/>
              <a:ahLst/>
              <a:cxnLst/>
              <a:rect l="l" t="t" r="r" b="b"/>
              <a:pathLst>
                <a:path w="1820" h="4139" extrusionOk="0">
                  <a:moveTo>
                    <a:pt x="1501" y="0"/>
                  </a:moveTo>
                  <a:lnTo>
                    <a:pt x="0" y="4139"/>
                  </a:lnTo>
                  <a:lnTo>
                    <a:pt x="455" y="4139"/>
                  </a:lnTo>
                  <a:cubicBezTo>
                    <a:pt x="455" y="4139"/>
                    <a:pt x="1728" y="182"/>
                    <a:pt x="1819" y="182"/>
                  </a:cubicBez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1"/>
            <p:cNvSpPr/>
            <p:nvPr/>
          </p:nvSpPr>
          <p:spPr>
            <a:xfrm>
              <a:off x="2581475" y="2660800"/>
              <a:ext cx="45500" cy="103475"/>
            </a:xfrm>
            <a:custGeom>
              <a:avLst/>
              <a:gdLst/>
              <a:ahLst/>
              <a:cxnLst/>
              <a:rect l="l" t="t" r="r" b="b"/>
              <a:pathLst>
                <a:path w="1820" h="4139" extrusionOk="0">
                  <a:moveTo>
                    <a:pt x="364" y="0"/>
                  </a:moveTo>
                  <a:lnTo>
                    <a:pt x="0" y="182"/>
                  </a:lnTo>
                  <a:cubicBezTo>
                    <a:pt x="136" y="227"/>
                    <a:pt x="1364" y="4139"/>
                    <a:pt x="1364" y="4139"/>
                  </a:cubicBezTo>
                  <a:lnTo>
                    <a:pt x="1819" y="4139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1"/>
            <p:cNvSpPr/>
            <p:nvPr/>
          </p:nvSpPr>
          <p:spPr>
            <a:xfrm>
              <a:off x="2620125" y="2858625"/>
              <a:ext cx="98950" cy="31850"/>
            </a:xfrm>
            <a:custGeom>
              <a:avLst/>
              <a:gdLst/>
              <a:ahLst/>
              <a:cxnLst/>
              <a:rect l="l" t="t" r="r" b="b"/>
              <a:pathLst>
                <a:path w="3958" h="1274" extrusionOk="0">
                  <a:moveTo>
                    <a:pt x="3957" y="0"/>
                  </a:moveTo>
                  <a:lnTo>
                    <a:pt x="0" y="819"/>
                  </a:lnTo>
                  <a:cubicBezTo>
                    <a:pt x="46" y="1137"/>
                    <a:pt x="137" y="1274"/>
                    <a:pt x="137" y="1274"/>
                  </a:cubicBezTo>
                  <a:lnTo>
                    <a:pt x="3912" y="1228"/>
                  </a:lnTo>
                  <a:cubicBezTo>
                    <a:pt x="3912" y="1228"/>
                    <a:pt x="3912" y="546"/>
                    <a:pt x="3957" y="0"/>
                  </a:cubicBezTo>
                  <a:close/>
                </a:path>
              </a:pathLst>
            </a:custGeom>
            <a:solidFill>
              <a:srgbClr val="EA6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1"/>
            <p:cNvSpPr/>
            <p:nvPr/>
          </p:nvSpPr>
          <p:spPr>
            <a:xfrm>
              <a:off x="2589425" y="2757425"/>
              <a:ext cx="155800" cy="121700"/>
            </a:xfrm>
            <a:custGeom>
              <a:avLst/>
              <a:gdLst/>
              <a:ahLst/>
              <a:cxnLst/>
              <a:rect l="l" t="t" r="r" b="b"/>
              <a:pathLst>
                <a:path w="6232" h="4868" extrusionOk="0">
                  <a:moveTo>
                    <a:pt x="0" y="1"/>
                  </a:moveTo>
                  <a:cubicBezTo>
                    <a:pt x="137" y="547"/>
                    <a:pt x="364" y="1684"/>
                    <a:pt x="501" y="2229"/>
                  </a:cubicBezTo>
                  <a:cubicBezTo>
                    <a:pt x="728" y="3139"/>
                    <a:pt x="1046" y="4276"/>
                    <a:pt x="1228" y="4867"/>
                  </a:cubicBezTo>
                  <a:lnTo>
                    <a:pt x="5231" y="3958"/>
                  </a:lnTo>
                  <a:cubicBezTo>
                    <a:pt x="5231" y="3821"/>
                    <a:pt x="5276" y="3685"/>
                    <a:pt x="5276" y="3594"/>
                  </a:cubicBezTo>
                  <a:cubicBezTo>
                    <a:pt x="5367" y="3002"/>
                    <a:pt x="5958" y="1092"/>
                    <a:pt x="6231" y="92"/>
                  </a:cubicBezTo>
                  <a:lnTo>
                    <a:pt x="62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1"/>
            <p:cNvSpPr/>
            <p:nvPr/>
          </p:nvSpPr>
          <p:spPr>
            <a:xfrm>
              <a:off x="2579200" y="2650550"/>
              <a:ext cx="187625" cy="71650"/>
            </a:xfrm>
            <a:custGeom>
              <a:avLst/>
              <a:gdLst/>
              <a:ahLst/>
              <a:cxnLst/>
              <a:rect l="l" t="t" r="r" b="b"/>
              <a:pathLst>
                <a:path w="7505" h="2866" extrusionOk="0">
                  <a:moveTo>
                    <a:pt x="318" y="1"/>
                  </a:moveTo>
                  <a:cubicBezTo>
                    <a:pt x="227" y="46"/>
                    <a:pt x="91" y="46"/>
                    <a:pt x="0" y="137"/>
                  </a:cubicBezTo>
                  <a:cubicBezTo>
                    <a:pt x="500" y="1729"/>
                    <a:pt x="2001" y="2866"/>
                    <a:pt x="3729" y="2866"/>
                  </a:cubicBezTo>
                  <a:cubicBezTo>
                    <a:pt x="5458" y="2866"/>
                    <a:pt x="6913" y="1774"/>
                    <a:pt x="7504" y="228"/>
                  </a:cubicBezTo>
                  <a:lnTo>
                    <a:pt x="7140" y="46"/>
                  </a:lnTo>
                  <a:cubicBezTo>
                    <a:pt x="6640" y="1502"/>
                    <a:pt x="5276" y="2457"/>
                    <a:pt x="3729" y="2457"/>
                  </a:cubicBezTo>
                  <a:cubicBezTo>
                    <a:pt x="2138" y="2457"/>
                    <a:pt x="864" y="1411"/>
                    <a:pt x="31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1"/>
            <p:cNvSpPr/>
            <p:nvPr/>
          </p:nvSpPr>
          <p:spPr>
            <a:xfrm>
              <a:off x="2589425" y="2650550"/>
              <a:ext cx="170575" cy="62575"/>
            </a:xfrm>
            <a:custGeom>
              <a:avLst/>
              <a:gdLst/>
              <a:ahLst/>
              <a:cxnLst/>
              <a:rect l="l" t="t" r="r" b="b"/>
              <a:pathLst>
                <a:path w="6823" h="2503" extrusionOk="0">
                  <a:moveTo>
                    <a:pt x="501" y="1"/>
                  </a:moveTo>
                  <a:cubicBezTo>
                    <a:pt x="319" y="1"/>
                    <a:pt x="137" y="1"/>
                    <a:pt x="0" y="46"/>
                  </a:cubicBezTo>
                  <a:cubicBezTo>
                    <a:pt x="501" y="1502"/>
                    <a:pt x="1820" y="2502"/>
                    <a:pt x="3411" y="2502"/>
                  </a:cubicBezTo>
                  <a:cubicBezTo>
                    <a:pt x="4912" y="2502"/>
                    <a:pt x="6277" y="1547"/>
                    <a:pt x="6822" y="183"/>
                  </a:cubicBezTo>
                  <a:cubicBezTo>
                    <a:pt x="6595" y="46"/>
                    <a:pt x="6368" y="46"/>
                    <a:pt x="6049" y="46"/>
                  </a:cubicBezTo>
                  <a:lnTo>
                    <a:pt x="5731" y="46"/>
                  </a:lnTo>
                  <a:lnTo>
                    <a:pt x="5731" y="1"/>
                  </a:lnTo>
                  <a:cubicBezTo>
                    <a:pt x="5367" y="956"/>
                    <a:pt x="4457" y="1729"/>
                    <a:pt x="3411" y="1729"/>
                  </a:cubicBezTo>
                  <a:cubicBezTo>
                    <a:pt x="2320" y="1729"/>
                    <a:pt x="1410" y="1047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1"/>
            <p:cNvSpPr/>
            <p:nvPr/>
          </p:nvSpPr>
          <p:spPr>
            <a:xfrm>
              <a:off x="2613300" y="2650550"/>
              <a:ext cx="116000" cy="43225"/>
            </a:xfrm>
            <a:custGeom>
              <a:avLst/>
              <a:gdLst/>
              <a:ahLst/>
              <a:cxnLst/>
              <a:rect l="l" t="t" r="r" b="b"/>
              <a:pathLst>
                <a:path w="4640" h="1729" extrusionOk="0">
                  <a:moveTo>
                    <a:pt x="0" y="1"/>
                  </a:moveTo>
                  <a:cubicBezTo>
                    <a:pt x="319" y="956"/>
                    <a:pt x="1228" y="1729"/>
                    <a:pt x="2320" y="1729"/>
                  </a:cubicBezTo>
                  <a:cubicBezTo>
                    <a:pt x="3411" y="1729"/>
                    <a:pt x="4321" y="1047"/>
                    <a:pt x="4639" y="1"/>
                  </a:cubicBezTo>
                  <a:lnTo>
                    <a:pt x="4503" y="1"/>
                  </a:lnTo>
                  <a:cubicBezTo>
                    <a:pt x="4094" y="683"/>
                    <a:pt x="3275" y="1183"/>
                    <a:pt x="2365" y="1183"/>
                  </a:cubicBezTo>
                  <a:cubicBezTo>
                    <a:pt x="1456" y="1183"/>
                    <a:pt x="728" y="683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1"/>
            <p:cNvSpPr/>
            <p:nvPr/>
          </p:nvSpPr>
          <p:spPr>
            <a:xfrm>
              <a:off x="2620125" y="2650550"/>
              <a:ext cx="104625" cy="29600"/>
            </a:xfrm>
            <a:custGeom>
              <a:avLst/>
              <a:gdLst/>
              <a:ahLst/>
              <a:cxnLst/>
              <a:rect l="l" t="t" r="r" b="b"/>
              <a:pathLst>
                <a:path w="4185" h="1184" extrusionOk="0">
                  <a:moveTo>
                    <a:pt x="0" y="1"/>
                  </a:moveTo>
                  <a:cubicBezTo>
                    <a:pt x="410" y="728"/>
                    <a:pt x="1183" y="1183"/>
                    <a:pt x="2092" y="1183"/>
                  </a:cubicBezTo>
                  <a:cubicBezTo>
                    <a:pt x="3002" y="1183"/>
                    <a:pt x="3775" y="683"/>
                    <a:pt x="4184" y="1"/>
                  </a:cubicBezTo>
                  <a:lnTo>
                    <a:pt x="3684" y="1"/>
                  </a:lnTo>
                  <a:cubicBezTo>
                    <a:pt x="3366" y="455"/>
                    <a:pt x="2775" y="819"/>
                    <a:pt x="2092" y="819"/>
                  </a:cubicBezTo>
                  <a:cubicBezTo>
                    <a:pt x="1501" y="819"/>
                    <a:pt x="864" y="455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1"/>
            <p:cNvSpPr/>
            <p:nvPr/>
          </p:nvSpPr>
          <p:spPr>
            <a:xfrm>
              <a:off x="2672425" y="2616450"/>
              <a:ext cx="43225" cy="101200"/>
            </a:xfrm>
            <a:custGeom>
              <a:avLst/>
              <a:gdLst/>
              <a:ahLst/>
              <a:cxnLst/>
              <a:rect l="l" t="t" r="r" b="b"/>
              <a:pathLst>
                <a:path w="1729" h="4048" extrusionOk="0">
                  <a:moveTo>
                    <a:pt x="0" y="0"/>
                  </a:moveTo>
                  <a:lnTo>
                    <a:pt x="0" y="4048"/>
                  </a:lnTo>
                  <a:lnTo>
                    <a:pt x="1729" y="4048"/>
                  </a:lnTo>
                  <a:lnTo>
                    <a:pt x="17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1"/>
            <p:cNvSpPr/>
            <p:nvPr/>
          </p:nvSpPr>
          <p:spPr>
            <a:xfrm>
              <a:off x="2672425" y="2717625"/>
              <a:ext cx="42100" cy="13675"/>
            </a:xfrm>
            <a:custGeom>
              <a:avLst/>
              <a:gdLst/>
              <a:ahLst/>
              <a:cxnLst/>
              <a:rect l="l" t="t" r="r" b="b"/>
              <a:pathLst>
                <a:path w="1684" h="547" extrusionOk="0">
                  <a:moveTo>
                    <a:pt x="0" y="1"/>
                  </a:moveTo>
                  <a:lnTo>
                    <a:pt x="0" y="547"/>
                  </a:lnTo>
                  <a:lnTo>
                    <a:pt x="1683" y="547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1"/>
            <p:cNvSpPr/>
            <p:nvPr/>
          </p:nvSpPr>
          <p:spPr>
            <a:xfrm>
              <a:off x="2601925" y="2615300"/>
              <a:ext cx="42100" cy="102350"/>
            </a:xfrm>
            <a:custGeom>
              <a:avLst/>
              <a:gdLst/>
              <a:ahLst/>
              <a:cxnLst/>
              <a:rect l="l" t="t" r="r" b="b"/>
              <a:pathLst>
                <a:path w="1684" h="4094" extrusionOk="0">
                  <a:moveTo>
                    <a:pt x="1683" y="1"/>
                  </a:moveTo>
                  <a:cubicBezTo>
                    <a:pt x="1683" y="1"/>
                    <a:pt x="1" y="319"/>
                    <a:pt x="1" y="1411"/>
                  </a:cubicBezTo>
                  <a:lnTo>
                    <a:pt x="1" y="4094"/>
                  </a:lnTo>
                  <a:lnTo>
                    <a:pt x="1683" y="4094"/>
                  </a:lnTo>
                  <a:lnTo>
                    <a:pt x="1683" y="1593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1"/>
            <p:cNvSpPr/>
            <p:nvPr/>
          </p:nvSpPr>
          <p:spPr>
            <a:xfrm>
              <a:off x="2603075" y="2717625"/>
              <a:ext cx="40950" cy="13675"/>
            </a:xfrm>
            <a:custGeom>
              <a:avLst/>
              <a:gdLst/>
              <a:ahLst/>
              <a:cxnLst/>
              <a:rect l="l" t="t" r="r" b="b"/>
              <a:pathLst>
                <a:path w="1638" h="547" extrusionOk="0">
                  <a:moveTo>
                    <a:pt x="0" y="1"/>
                  </a:moveTo>
                  <a:lnTo>
                    <a:pt x="0" y="547"/>
                  </a:lnTo>
                  <a:lnTo>
                    <a:pt x="1637" y="547"/>
                  </a:lnTo>
                  <a:lnTo>
                    <a:pt x="16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1"/>
            <p:cNvSpPr/>
            <p:nvPr/>
          </p:nvSpPr>
          <p:spPr>
            <a:xfrm>
              <a:off x="2603075" y="2731275"/>
              <a:ext cx="40950" cy="6850"/>
            </a:xfrm>
            <a:custGeom>
              <a:avLst/>
              <a:gdLst/>
              <a:ahLst/>
              <a:cxnLst/>
              <a:rect l="l" t="t" r="r" b="b"/>
              <a:pathLst>
                <a:path w="1638" h="274" extrusionOk="0">
                  <a:moveTo>
                    <a:pt x="0" y="1"/>
                  </a:moveTo>
                  <a:lnTo>
                    <a:pt x="0" y="274"/>
                  </a:lnTo>
                  <a:lnTo>
                    <a:pt x="1637" y="274"/>
                  </a:lnTo>
                  <a:lnTo>
                    <a:pt x="16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1"/>
            <p:cNvSpPr/>
            <p:nvPr/>
          </p:nvSpPr>
          <p:spPr>
            <a:xfrm>
              <a:off x="2672425" y="2731275"/>
              <a:ext cx="42100" cy="6850"/>
            </a:xfrm>
            <a:custGeom>
              <a:avLst/>
              <a:gdLst/>
              <a:ahLst/>
              <a:cxnLst/>
              <a:rect l="l" t="t" r="r" b="b"/>
              <a:pathLst>
                <a:path w="1684" h="274" extrusionOk="0">
                  <a:moveTo>
                    <a:pt x="0" y="1"/>
                  </a:moveTo>
                  <a:lnTo>
                    <a:pt x="0" y="274"/>
                  </a:lnTo>
                  <a:lnTo>
                    <a:pt x="1683" y="27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1"/>
            <p:cNvSpPr/>
            <p:nvPr/>
          </p:nvSpPr>
          <p:spPr>
            <a:xfrm>
              <a:off x="2524625" y="2716500"/>
              <a:ext cx="68225" cy="125100"/>
            </a:xfrm>
            <a:custGeom>
              <a:avLst/>
              <a:gdLst/>
              <a:ahLst/>
              <a:cxnLst/>
              <a:rect l="l" t="t" r="r" b="b"/>
              <a:pathLst>
                <a:path w="2729" h="5004" extrusionOk="0">
                  <a:moveTo>
                    <a:pt x="1643" y="1"/>
                  </a:moveTo>
                  <a:cubicBezTo>
                    <a:pt x="1171" y="1"/>
                    <a:pt x="728" y="46"/>
                    <a:pt x="728" y="46"/>
                  </a:cubicBezTo>
                  <a:cubicBezTo>
                    <a:pt x="728" y="46"/>
                    <a:pt x="455" y="910"/>
                    <a:pt x="273" y="2047"/>
                  </a:cubicBezTo>
                  <a:cubicBezTo>
                    <a:pt x="182" y="2775"/>
                    <a:pt x="45" y="3321"/>
                    <a:pt x="0" y="3639"/>
                  </a:cubicBezTo>
                  <a:cubicBezTo>
                    <a:pt x="409" y="4094"/>
                    <a:pt x="637" y="4821"/>
                    <a:pt x="1182" y="5003"/>
                  </a:cubicBezTo>
                  <a:cubicBezTo>
                    <a:pt x="1819" y="4548"/>
                    <a:pt x="2047" y="3230"/>
                    <a:pt x="2319" y="2275"/>
                  </a:cubicBezTo>
                  <a:cubicBezTo>
                    <a:pt x="2547" y="1592"/>
                    <a:pt x="2729" y="819"/>
                    <a:pt x="2729" y="228"/>
                  </a:cubicBezTo>
                  <a:cubicBezTo>
                    <a:pt x="2615" y="46"/>
                    <a:pt x="2115" y="1"/>
                    <a:pt x="1643" y="1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1"/>
            <p:cNvSpPr/>
            <p:nvPr/>
          </p:nvSpPr>
          <p:spPr>
            <a:xfrm>
              <a:off x="2435925" y="2796100"/>
              <a:ext cx="120550" cy="75050"/>
            </a:xfrm>
            <a:custGeom>
              <a:avLst/>
              <a:gdLst/>
              <a:ahLst/>
              <a:cxnLst/>
              <a:rect l="l" t="t" r="r" b="b"/>
              <a:pathLst>
                <a:path w="4822" h="3002" extrusionOk="0">
                  <a:moveTo>
                    <a:pt x="4367" y="0"/>
                  </a:moveTo>
                  <a:cubicBezTo>
                    <a:pt x="4185" y="91"/>
                    <a:pt x="3412" y="227"/>
                    <a:pt x="2275" y="728"/>
                  </a:cubicBezTo>
                  <a:cubicBezTo>
                    <a:pt x="1001" y="1364"/>
                    <a:pt x="1" y="2092"/>
                    <a:pt x="1" y="2092"/>
                  </a:cubicBezTo>
                  <a:lnTo>
                    <a:pt x="319" y="3002"/>
                  </a:lnTo>
                  <a:cubicBezTo>
                    <a:pt x="319" y="3002"/>
                    <a:pt x="3730" y="2138"/>
                    <a:pt x="4776" y="1728"/>
                  </a:cubicBezTo>
                  <a:cubicBezTo>
                    <a:pt x="4776" y="1728"/>
                    <a:pt x="4821" y="1728"/>
                    <a:pt x="4821" y="1683"/>
                  </a:cubicBezTo>
                  <a:cubicBezTo>
                    <a:pt x="4549" y="1183"/>
                    <a:pt x="4412" y="591"/>
                    <a:pt x="4367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1"/>
            <p:cNvSpPr/>
            <p:nvPr/>
          </p:nvSpPr>
          <p:spPr>
            <a:xfrm>
              <a:off x="2744050" y="2723325"/>
              <a:ext cx="53475" cy="233100"/>
            </a:xfrm>
            <a:custGeom>
              <a:avLst/>
              <a:gdLst/>
              <a:ahLst/>
              <a:cxnLst/>
              <a:rect l="l" t="t" r="r" b="b"/>
              <a:pathLst>
                <a:path w="2139" h="9324" extrusionOk="0">
                  <a:moveTo>
                    <a:pt x="2047" y="0"/>
                  </a:moveTo>
                  <a:lnTo>
                    <a:pt x="1" y="455"/>
                  </a:lnTo>
                  <a:cubicBezTo>
                    <a:pt x="1" y="455"/>
                    <a:pt x="455" y="2820"/>
                    <a:pt x="637" y="3684"/>
                  </a:cubicBezTo>
                  <a:cubicBezTo>
                    <a:pt x="728" y="4548"/>
                    <a:pt x="501" y="5685"/>
                    <a:pt x="637" y="7095"/>
                  </a:cubicBezTo>
                  <a:cubicBezTo>
                    <a:pt x="728" y="8505"/>
                    <a:pt x="910" y="9324"/>
                    <a:pt x="910" y="9324"/>
                  </a:cubicBezTo>
                  <a:lnTo>
                    <a:pt x="1911" y="9324"/>
                  </a:lnTo>
                  <a:cubicBezTo>
                    <a:pt x="1911" y="9324"/>
                    <a:pt x="2138" y="6777"/>
                    <a:pt x="2138" y="6095"/>
                  </a:cubicBezTo>
                  <a:cubicBezTo>
                    <a:pt x="2093" y="5412"/>
                    <a:pt x="2093" y="4048"/>
                    <a:pt x="2093" y="3411"/>
                  </a:cubicBezTo>
                  <a:cubicBezTo>
                    <a:pt x="2093" y="2729"/>
                    <a:pt x="2047" y="0"/>
                    <a:pt x="2047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1"/>
            <p:cNvSpPr/>
            <p:nvPr/>
          </p:nvSpPr>
          <p:spPr>
            <a:xfrm>
              <a:off x="2678100" y="2623275"/>
              <a:ext cx="4575" cy="94375"/>
            </a:xfrm>
            <a:custGeom>
              <a:avLst/>
              <a:gdLst/>
              <a:ahLst/>
              <a:cxnLst/>
              <a:rect l="l" t="t" r="r" b="b"/>
              <a:pathLst>
                <a:path w="183" h="3775" extrusionOk="0">
                  <a:moveTo>
                    <a:pt x="1" y="0"/>
                  </a:moveTo>
                  <a:lnTo>
                    <a:pt x="1" y="3775"/>
                  </a:lnTo>
                  <a:lnTo>
                    <a:pt x="183" y="3775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1"/>
            <p:cNvSpPr/>
            <p:nvPr/>
          </p:nvSpPr>
          <p:spPr>
            <a:xfrm>
              <a:off x="2692900" y="2623275"/>
              <a:ext cx="3425" cy="94375"/>
            </a:xfrm>
            <a:custGeom>
              <a:avLst/>
              <a:gdLst/>
              <a:ahLst/>
              <a:cxnLst/>
              <a:rect l="l" t="t" r="r" b="b"/>
              <a:pathLst>
                <a:path w="137" h="3775" extrusionOk="0">
                  <a:moveTo>
                    <a:pt x="0" y="0"/>
                  </a:moveTo>
                  <a:lnTo>
                    <a:pt x="0" y="3775"/>
                  </a:lnTo>
                  <a:lnTo>
                    <a:pt x="136" y="3775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1"/>
            <p:cNvSpPr/>
            <p:nvPr/>
          </p:nvSpPr>
          <p:spPr>
            <a:xfrm>
              <a:off x="2705400" y="2623275"/>
              <a:ext cx="4575" cy="94375"/>
            </a:xfrm>
            <a:custGeom>
              <a:avLst/>
              <a:gdLst/>
              <a:ahLst/>
              <a:cxnLst/>
              <a:rect l="l" t="t" r="r" b="b"/>
              <a:pathLst>
                <a:path w="183" h="3775" extrusionOk="0">
                  <a:moveTo>
                    <a:pt x="0" y="0"/>
                  </a:moveTo>
                  <a:lnTo>
                    <a:pt x="0" y="3775"/>
                  </a:lnTo>
                  <a:lnTo>
                    <a:pt x="182" y="3775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1"/>
            <p:cNvSpPr/>
            <p:nvPr/>
          </p:nvSpPr>
          <p:spPr>
            <a:xfrm>
              <a:off x="2607625" y="2650550"/>
              <a:ext cx="3425" cy="67100"/>
            </a:xfrm>
            <a:custGeom>
              <a:avLst/>
              <a:gdLst/>
              <a:ahLst/>
              <a:cxnLst/>
              <a:rect l="l" t="t" r="r" b="b"/>
              <a:pathLst>
                <a:path w="137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6" y="268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1"/>
            <p:cNvSpPr/>
            <p:nvPr/>
          </p:nvSpPr>
          <p:spPr>
            <a:xfrm>
              <a:off x="2620125" y="2650550"/>
              <a:ext cx="4575" cy="67100"/>
            </a:xfrm>
            <a:custGeom>
              <a:avLst/>
              <a:gdLst/>
              <a:ahLst/>
              <a:cxnLst/>
              <a:rect l="l" t="t" r="r" b="b"/>
              <a:pathLst>
                <a:path w="183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82" y="2684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1"/>
            <p:cNvSpPr/>
            <p:nvPr/>
          </p:nvSpPr>
          <p:spPr>
            <a:xfrm>
              <a:off x="2634900" y="2650550"/>
              <a:ext cx="3425" cy="67100"/>
            </a:xfrm>
            <a:custGeom>
              <a:avLst/>
              <a:gdLst/>
              <a:ahLst/>
              <a:cxnLst/>
              <a:rect l="l" t="t" r="r" b="b"/>
              <a:pathLst>
                <a:path w="137" h="2684" extrusionOk="0">
                  <a:moveTo>
                    <a:pt x="1" y="1"/>
                  </a:moveTo>
                  <a:lnTo>
                    <a:pt x="1" y="2684"/>
                  </a:lnTo>
                  <a:lnTo>
                    <a:pt x="137" y="2684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1"/>
            <p:cNvSpPr/>
            <p:nvPr/>
          </p:nvSpPr>
          <p:spPr>
            <a:xfrm>
              <a:off x="2620125" y="2847250"/>
              <a:ext cx="103475" cy="52325"/>
            </a:xfrm>
            <a:custGeom>
              <a:avLst/>
              <a:gdLst/>
              <a:ahLst/>
              <a:cxnLst/>
              <a:rect l="l" t="t" r="r" b="b"/>
              <a:pathLst>
                <a:path w="4139" h="2093" extrusionOk="0">
                  <a:moveTo>
                    <a:pt x="4048" y="1"/>
                  </a:moveTo>
                  <a:lnTo>
                    <a:pt x="0" y="1320"/>
                  </a:lnTo>
                  <a:lnTo>
                    <a:pt x="46" y="2093"/>
                  </a:lnTo>
                  <a:lnTo>
                    <a:pt x="4139" y="1183"/>
                  </a:lnTo>
                  <a:lnTo>
                    <a:pt x="40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1"/>
            <p:cNvSpPr/>
            <p:nvPr/>
          </p:nvSpPr>
          <p:spPr>
            <a:xfrm>
              <a:off x="2620125" y="2871125"/>
              <a:ext cx="106900" cy="33000"/>
            </a:xfrm>
            <a:custGeom>
              <a:avLst/>
              <a:gdLst/>
              <a:ahLst/>
              <a:cxnLst/>
              <a:rect l="l" t="t" r="r" b="b"/>
              <a:pathLst>
                <a:path w="4276" h="1320" extrusionOk="0">
                  <a:moveTo>
                    <a:pt x="4139" y="1"/>
                  </a:moveTo>
                  <a:lnTo>
                    <a:pt x="46" y="1001"/>
                  </a:lnTo>
                  <a:lnTo>
                    <a:pt x="0" y="1320"/>
                  </a:lnTo>
                  <a:lnTo>
                    <a:pt x="4275" y="365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1"/>
            <p:cNvSpPr/>
            <p:nvPr/>
          </p:nvSpPr>
          <p:spPr>
            <a:xfrm>
              <a:off x="2620125" y="2852950"/>
              <a:ext cx="102350" cy="35250"/>
            </a:xfrm>
            <a:custGeom>
              <a:avLst/>
              <a:gdLst/>
              <a:ahLst/>
              <a:cxnLst/>
              <a:rect l="l" t="t" r="r" b="b"/>
              <a:pathLst>
                <a:path w="4094" h="1410" extrusionOk="0">
                  <a:moveTo>
                    <a:pt x="4094" y="0"/>
                  </a:moveTo>
                  <a:lnTo>
                    <a:pt x="0" y="1228"/>
                  </a:lnTo>
                  <a:lnTo>
                    <a:pt x="0" y="1410"/>
                  </a:lnTo>
                  <a:lnTo>
                    <a:pt x="4094" y="137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1"/>
            <p:cNvSpPr/>
            <p:nvPr/>
          </p:nvSpPr>
          <p:spPr>
            <a:xfrm>
              <a:off x="2746325" y="2757425"/>
              <a:ext cx="48925" cy="4575"/>
            </a:xfrm>
            <a:custGeom>
              <a:avLst/>
              <a:gdLst/>
              <a:ahLst/>
              <a:cxnLst/>
              <a:rect l="l" t="t" r="r" b="b"/>
              <a:pathLst>
                <a:path w="1957" h="183" extrusionOk="0">
                  <a:moveTo>
                    <a:pt x="1" y="1"/>
                  </a:moveTo>
                  <a:lnTo>
                    <a:pt x="92" y="183"/>
                  </a:lnTo>
                  <a:lnTo>
                    <a:pt x="1956" y="183"/>
                  </a:lnTo>
                  <a:lnTo>
                    <a:pt x="19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1"/>
            <p:cNvSpPr/>
            <p:nvPr/>
          </p:nvSpPr>
          <p:spPr>
            <a:xfrm>
              <a:off x="2748600" y="2761975"/>
              <a:ext cx="47775" cy="23900"/>
            </a:xfrm>
            <a:custGeom>
              <a:avLst/>
              <a:gdLst/>
              <a:ahLst/>
              <a:cxnLst/>
              <a:rect l="l" t="t" r="r" b="b"/>
              <a:pathLst>
                <a:path w="1911" h="956" extrusionOk="0">
                  <a:moveTo>
                    <a:pt x="1" y="1"/>
                  </a:moveTo>
                  <a:lnTo>
                    <a:pt x="137" y="956"/>
                  </a:lnTo>
                  <a:lnTo>
                    <a:pt x="1911" y="956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1"/>
            <p:cNvSpPr/>
            <p:nvPr/>
          </p:nvSpPr>
          <p:spPr>
            <a:xfrm>
              <a:off x="2783850" y="2757425"/>
              <a:ext cx="4575" cy="30725"/>
            </a:xfrm>
            <a:custGeom>
              <a:avLst/>
              <a:gdLst/>
              <a:ahLst/>
              <a:cxnLst/>
              <a:rect l="l" t="t" r="r" b="b"/>
              <a:pathLst>
                <a:path w="183" h="1229" extrusionOk="0">
                  <a:moveTo>
                    <a:pt x="0" y="1"/>
                  </a:moveTo>
                  <a:lnTo>
                    <a:pt x="0" y="1229"/>
                  </a:lnTo>
                  <a:lnTo>
                    <a:pt x="182" y="1229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1"/>
            <p:cNvSpPr/>
            <p:nvPr/>
          </p:nvSpPr>
          <p:spPr>
            <a:xfrm>
              <a:off x="2769075" y="2757425"/>
              <a:ext cx="4575" cy="30725"/>
            </a:xfrm>
            <a:custGeom>
              <a:avLst/>
              <a:gdLst/>
              <a:ahLst/>
              <a:cxnLst/>
              <a:rect l="l" t="t" r="r" b="b"/>
              <a:pathLst>
                <a:path w="183" h="1229" extrusionOk="0">
                  <a:moveTo>
                    <a:pt x="0" y="1"/>
                  </a:moveTo>
                  <a:lnTo>
                    <a:pt x="0" y="1229"/>
                  </a:lnTo>
                  <a:lnTo>
                    <a:pt x="182" y="1229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1"/>
            <p:cNvSpPr/>
            <p:nvPr/>
          </p:nvSpPr>
          <p:spPr>
            <a:xfrm>
              <a:off x="2755425" y="2757425"/>
              <a:ext cx="4575" cy="30725"/>
            </a:xfrm>
            <a:custGeom>
              <a:avLst/>
              <a:gdLst/>
              <a:ahLst/>
              <a:cxnLst/>
              <a:rect l="l" t="t" r="r" b="b"/>
              <a:pathLst>
                <a:path w="183" h="1229" extrusionOk="0">
                  <a:moveTo>
                    <a:pt x="0" y="1"/>
                  </a:moveTo>
                  <a:lnTo>
                    <a:pt x="0" y="1229"/>
                  </a:lnTo>
                  <a:lnTo>
                    <a:pt x="182" y="1229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1"/>
            <p:cNvSpPr/>
            <p:nvPr/>
          </p:nvSpPr>
          <p:spPr>
            <a:xfrm>
              <a:off x="2752000" y="2785850"/>
              <a:ext cx="44375" cy="4575"/>
            </a:xfrm>
            <a:custGeom>
              <a:avLst/>
              <a:gdLst/>
              <a:ahLst/>
              <a:cxnLst/>
              <a:rect l="l" t="t" r="r" b="b"/>
              <a:pathLst>
                <a:path w="1775" h="183" extrusionOk="0">
                  <a:moveTo>
                    <a:pt x="1" y="1"/>
                  </a:moveTo>
                  <a:lnTo>
                    <a:pt x="92" y="183"/>
                  </a:lnTo>
                  <a:lnTo>
                    <a:pt x="1775" y="183"/>
                  </a:lnTo>
                  <a:lnTo>
                    <a:pt x="1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1"/>
            <p:cNvSpPr/>
            <p:nvPr/>
          </p:nvSpPr>
          <p:spPr>
            <a:xfrm>
              <a:off x="2532575" y="2757425"/>
              <a:ext cx="54600" cy="4575"/>
            </a:xfrm>
            <a:custGeom>
              <a:avLst/>
              <a:gdLst/>
              <a:ahLst/>
              <a:cxnLst/>
              <a:rect l="l" t="t" r="r" b="b"/>
              <a:pathLst>
                <a:path w="2184" h="183" extrusionOk="0">
                  <a:moveTo>
                    <a:pt x="0" y="1"/>
                  </a:moveTo>
                  <a:lnTo>
                    <a:pt x="0" y="183"/>
                  </a:lnTo>
                  <a:lnTo>
                    <a:pt x="2138" y="183"/>
                  </a:lnTo>
                  <a:lnTo>
                    <a:pt x="2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1"/>
            <p:cNvSpPr/>
            <p:nvPr/>
          </p:nvSpPr>
          <p:spPr>
            <a:xfrm>
              <a:off x="2528025" y="2761975"/>
              <a:ext cx="58000" cy="23900"/>
            </a:xfrm>
            <a:custGeom>
              <a:avLst/>
              <a:gdLst/>
              <a:ahLst/>
              <a:cxnLst/>
              <a:rect l="l" t="t" r="r" b="b"/>
              <a:pathLst>
                <a:path w="2320" h="956" extrusionOk="0">
                  <a:moveTo>
                    <a:pt x="182" y="1"/>
                  </a:moveTo>
                  <a:lnTo>
                    <a:pt x="0" y="956"/>
                  </a:lnTo>
                  <a:lnTo>
                    <a:pt x="2047" y="956"/>
                  </a:lnTo>
                  <a:lnTo>
                    <a:pt x="23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1"/>
            <p:cNvSpPr/>
            <p:nvPr/>
          </p:nvSpPr>
          <p:spPr>
            <a:xfrm>
              <a:off x="2570100" y="2757425"/>
              <a:ext cx="4575" cy="30725"/>
            </a:xfrm>
            <a:custGeom>
              <a:avLst/>
              <a:gdLst/>
              <a:ahLst/>
              <a:cxnLst/>
              <a:rect l="l" t="t" r="r" b="b"/>
              <a:pathLst>
                <a:path w="183" h="1229" extrusionOk="0">
                  <a:moveTo>
                    <a:pt x="0" y="1"/>
                  </a:moveTo>
                  <a:lnTo>
                    <a:pt x="0" y="1229"/>
                  </a:lnTo>
                  <a:lnTo>
                    <a:pt x="182" y="1229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1"/>
            <p:cNvSpPr/>
            <p:nvPr/>
          </p:nvSpPr>
          <p:spPr>
            <a:xfrm>
              <a:off x="2556450" y="2757425"/>
              <a:ext cx="4575" cy="30725"/>
            </a:xfrm>
            <a:custGeom>
              <a:avLst/>
              <a:gdLst/>
              <a:ahLst/>
              <a:cxnLst/>
              <a:rect l="l" t="t" r="r" b="b"/>
              <a:pathLst>
                <a:path w="183" h="1229" extrusionOk="0">
                  <a:moveTo>
                    <a:pt x="0" y="1"/>
                  </a:moveTo>
                  <a:lnTo>
                    <a:pt x="0" y="1229"/>
                  </a:lnTo>
                  <a:lnTo>
                    <a:pt x="182" y="1229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1"/>
            <p:cNvSpPr/>
            <p:nvPr/>
          </p:nvSpPr>
          <p:spPr>
            <a:xfrm>
              <a:off x="2351800" y="2906050"/>
              <a:ext cx="286525" cy="350650"/>
            </a:xfrm>
            <a:custGeom>
              <a:avLst/>
              <a:gdLst/>
              <a:ahLst/>
              <a:cxnLst/>
              <a:rect l="l" t="t" r="r" b="b"/>
              <a:pathLst>
                <a:path w="11461" h="14026" extrusionOk="0">
                  <a:moveTo>
                    <a:pt x="10950" y="0"/>
                  </a:moveTo>
                  <a:cubicBezTo>
                    <a:pt x="10600" y="0"/>
                    <a:pt x="8645" y="408"/>
                    <a:pt x="6094" y="1560"/>
                  </a:cubicBezTo>
                  <a:cubicBezTo>
                    <a:pt x="4548" y="2242"/>
                    <a:pt x="4730" y="4061"/>
                    <a:pt x="4639" y="4562"/>
                  </a:cubicBezTo>
                  <a:cubicBezTo>
                    <a:pt x="4594" y="5062"/>
                    <a:pt x="4548" y="6563"/>
                    <a:pt x="4412" y="7336"/>
                  </a:cubicBezTo>
                  <a:cubicBezTo>
                    <a:pt x="4321" y="8155"/>
                    <a:pt x="4093" y="10519"/>
                    <a:pt x="3866" y="11156"/>
                  </a:cubicBezTo>
                  <a:cubicBezTo>
                    <a:pt x="3638" y="11793"/>
                    <a:pt x="3275" y="12293"/>
                    <a:pt x="2365" y="12612"/>
                  </a:cubicBezTo>
                  <a:cubicBezTo>
                    <a:pt x="1910" y="12793"/>
                    <a:pt x="1228" y="13203"/>
                    <a:pt x="728" y="13294"/>
                  </a:cubicBezTo>
                  <a:cubicBezTo>
                    <a:pt x="613" y="13332"/>
                    <a:pt x="506" y="13338"/>
                    <a:pt x="411" y="13338"/>
                  </a:cubicBezTo>
                  <a:cubicBezTo>
                    <a:pt x="365" y="13338"/>
                    <a:pt x="323" y="13337"/>
                    <a:pt x="283" y="13337"/>
                  </a:cubicBezTo>
                  <a:cubicBezTo>
                    <a:pt x="110" y="13337"/>
                    <a:pt x="0" y="13364"/>
                    <a:pt x="0" y="13658"/>
                  </a:cubicBezTo>
                  <a:cubicBezTo>
                    <a:pt x="0" y="13898"/>
                    <a:pt x="318" y="13962"/>
                    <a:pt x="752" y="13962"/>
                  </a:cubicBezTo>
                  <a:cubicBezTo>
                    <a:pt x="1242" y="13962"/>
                    <a:pt x="1878" y="13881"/>
                    <a:pt x="2371" y="13881"/>
                  </a:cubicBezTo>
                  <a:cubicBezTo>
                    <a:pt x="2432" y="13881"/>
                    <a:pt x="2491" y="13882"/>
                    <a:pt x="2547" y="13885"/>
                  </a:cubicBezTo>
                  <a:cubicBezTo>
                    <a:pt x="3216" y="13918"/>
                    <a:pt x="3960" y="14026"/>
                    <a:pt x="4469" y="14026"/>
                  </a:cubicBezTo>
                  <a:cubicBezTo>
                    <a:pt x="4651" y="14026"/>
                    <a:pt x="4804" y="14012"/>
                    <a:pt x="4912" y="13976"/>
                  </a:cubicBezTo>
                  <a:cubicBezTo>
                    <a:pt x="5367" y="13885"/>
                    <a:pt x="5549" y="13521"/>
                    <a:pt x="5549" y="13157"/>
                  </a:cubicBezTo>
                  <a:cubicBezTo>
                    <a:pt x="5503" y="12612"/>
                    <a:pt x="5139" y="12566"/>
                    <a:pt x="5321" y="11656"/>
                  </a:cubicBezTo>
                  <a:cubicBezTo>
                    <a:pt x="5458" y="10974"/>
                    <a:pt x="6458" y="8018"/>
                    <a:pt x="6731" y="7245"/>
                  </a:cubicBezTo>
                  <a:cubicBezTo>
                    <a:pt x="7049" y="6426"/>
                    <a:pt x="6913" y="4607"/>
                    <a:pt x="7049" y="4380"/>
                  </a:cubicBezTo>
                  <a:cubicBezTo>
                    <a:pt x="7368" y="3607"/>
                    <a:pt x="11461" y="3470"/>
                    <a:pt x="11461" y="3470"/>
                  </a:cubicBezTo>
                  <a:lnTo>
                    <a:pt x="11006" y="14"/>
                  </a:lnTo>
                  <a:cubicBezTo>
                    <a:pt x="11006" y="5"/>
                    <a:pt x="10987" y="0"/>
                    <a:pt x="10950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1"/>
            <p:cNvSpPr/>
            <p:nvPr/>
          </p:nvSpPr>
          <p:spPr>
            <a:xfrm>
              <a:off x="2450700" y="3157650"/>
              <a:ext cx="45525" cy="4575"/>
            </a:xfrm>
            <a:custGeom>
              <a:avLst/>
              <a:gdLst/>
              <a:ahLst/>
              <a:cxnLst/>
              <a:rect l="l" t="t" r="r" b="b"/>
              <a:pathLst>
                <a:path w="1821" h="183" extrusionOk="0">
                  <a:moveTo>
                    <a:pt x="92" y="1"/>
                  </a:moveTo>
                  <a:lnTo>
                    <a:pt x="1" y="183"/>
                  </a:lnTo>
                  <a:lnTo>
                    <a:pt x="1775" y="183"/>
                  </a:lnTo>
                  <a:lnTo>
                    <a:pt x="1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1"/>
            <p:cNvSpPr/>
            <p:nvPr/>
          </p:nvSpPr>
          <p:spPr>
            <a:xfrm>
              <a:off x="2447300" y="3162200"/>
              <a:ext cx="47775" cy="23900"/>
            </a:xfrm>
            <a:custGeom>
              <a:avLst/>
              <a:gdLst/>
              <a:ahLst/>
              <a:cxnLst/>
              <a:rect l="l" t="t" r="r" b="b"/>
              <a:pathLst>
                <a:path w="1911" h="956" extrusionOk="0">
                  <a:moveTo>
                    <a:pt x="137" y="1"/>
                  </a:moveTo>
                  <a:lnTo>
                    <a:pt x="0" y="956"/>
                  </a:lnTo>
                  <a:lnTo>
                    <a:pt x="1638" y="956"/>
                  </a:lnTo>
                  <a:lnTo>
                    <a:pt x="19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1"/>
            <p:cNvSpPr/>
            <p:nvPr/>
          </p:nvSpPr>
          <p:spPr>
            <a:xfrm>
              <a:off x="2443875" y="3186075"/>
              <a:ext cx="44375" cy="4575"/>
            </a:xfrm>
            <a:custGeom>
              <a:avLst/>
              <a:gdLst/>
              <a:ahLst/>
              <a:cxnLst/>
              <a:rect l="l" t="t" r="r" b="b"/>
              <a:pathLst>
                <a:path w="1775" h="183" extrusionOk="0">
                  <a:moveTo>
                    <a:pt x="137" y="1"/>
                  </a:moveTo>
                  <a:lnTo>
                    <a:pt x="1" y="183"/>
                  </a:lnTo>
                  <a:lnTo>
                    <a:pt x="1684" y="183"/>
                  </a:lnTo>
                  <a:lnTo>
                    <a:pt x="1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1"/>
            <p:cNvSpPr/>
            <p:nvPr/>
          </p:nvSpPr>
          <p:spPr>
            <a:xfrm>
              <a:off x="2481400" y="3159925"/>
              <a:ext cx="3450" cy="30725"/>
            </a:xfrm>
            <a:custGeom>
              <a:avLst/>
              <a:gdLst/>
              <a:ahLst/>
              <a:cxnLst/>
              <a:rect l="l" t="t" r="r" b="b"/>
              <a:pathLst>
                <a:path w="138" h="1229" extrusionOk="0">
                  <a:moveTo>
                    <a:pt x="1" y="1"/>
                  </a:moveTo>
                  <a:lnTo>
                    <a:pt x="1" y="1229"/>
                  </a:lnTo>
                  <a:lnTo>
                    <a:pt x="137" y="1229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1"/>
            <p:cNvSpPr/>
            <p:nvPr/>
          </p:nvSpPr>
          <p:spPr>
            <a:xfrm>
              <a:off x="2452975" y="3159925"/>
              <a:ext cx="3450" cy="30725"/>
            </a:xfrm>
            <a:custGeom>
              <a:avLst/>
              <a:gdLst/>
              <a:ahLst/>
              <a:cxnLst/>
              <a:rect l="l" t="t" r="r" b="b"/>
              <a:pathLst>
                <a:path w="138" h="1229" extrusionOk="0">
                  <a:moveTo>
                    <a:pt x="1" y="1"/>
                  </a:moveTo>
                  <a:lnTo>
                    <a:pt x="1" y="1229"/>
                  </a:lnTo>
                  <a:lnTo>
                    <a:pt x="137" y="1229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1"/>
            <p:cNvSpPr/>
            <p:nvPr/>
          </p:nvSpPr>
          <p:spPr>
            <a:xfrm>
              <a:off x="2466625" y="3159925"/>
              <a:ext cx="4575" cy="30725"/>
            </a:xfrm>
            <a:custGeom>
              <a:avLst/>
              <a:gdLst/>
              <a:ahLst/>
              <a:cxnLst/>
              <a:rect l="l" t="t" r="r" b="b"/>
              <a:pathLst>
                <a:path w="183" h="1229" extrusionOk="0">
                  <a:moveTo>
                    <a:pt x="1" y="1"/>
                  </a:moveTo>
                  <a:lnTo>
                    <a:pt x="1" y="1229"/>
                  </a:lnTo>
                  <a:lnTo>
                    <a:pt x="182" y="1229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1"/>
            <p:cNvSpPr/>
            <p:nvPr/>
          </p:nvSpPr>
          <p:spPr>
            <a:xfrm>
              <a:off x="2539400" y="2881375"/>
              <a:ext cx="212625" cy="122800"/>
            </a:xfrm>
            <a:custGeom>
              <a:avLst/>
              <a:gdLst/>
              <a:ahLst/>
              <a:cxnLst/>
              <a:rect l="l" t="t" r="r" b="b"/>
              <a:pathLst>
                <a:path w="8505" h="4912" extrusionOk="0">
                  <a:moveTo>
                    <a:pt x="7504" y="0"/>
                  </a:moveTo>
                  <a:cubicBezTo>
                    <a:pt x="6186" y="137"/>
                    <a:pt x="3229" y="910"/>
                    <a:pt x="3229" y="910"/>
                  </a:cubicBezTo>
                  <a:lnTo>
                    <a:pt x="0" y="4912"/>
                  </a:lnTo>
                  <a:lnTo>
                    <a:pt x="6868" y="4912"/>
                  </a:lnTo>
                  <a:cubicBezTo>
                    <a:pt x="7959" y="4912"/>
                    <a:pt x="8369" y="3775"/>
                    <a:pt x="8414" y="3184"/>
                  </a:cubicBezTo>
                  <a:cubicBezTo>
                    <a:pt x="8505" y="2183"/>
                    <a:pt x="8278" y="1455"/>
                    <a:pt x="7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1"/>
            <p:cNvSpPr/>
            <p:nvPr/>
          </p:nvSpPr>
          <p:spPr>
            <a:xfrm>
              <a:off x="2540525" y="2757425"/>
              <a:ext cx="4575" cy="30725"/>
            </a:xfrm>
            <a:custGeom>
              <a:avLst/>
              <a:gdLst/>
              <a:ahLst/>
              <a:cxnLst/>
              <a:rect l="l" t="t" r="r" b="b"/>
              <a:pathLst>
                <a:path w="183" h="1229" extrusionOk="0">
                  <a:moveTo>
                    <a:pt x="1" y="1"/>
                  </a:moveTo>
                  <a:lnTo>
                    <a:pt x="1" y="1229"/>
                  </a:lnTo>
                  <a:lnTo>
                    <a:pt x="183" y="1229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1"/>
            <p:cNvSpPr/>
            <p:nvPr/>
          </p:nvSpPr>
          <p:spPr>
            <a:xfrm>
              <a:off x="2528025" y="2785850"/>
              <a:ext cx="51200" cy="4575"/>
            </a:xfrm>
            <a:custGeom>
              <a:avLst/>
              <a:gdLst/>
              <a:ahLst/>
              <a:cxnLst/>
              <a:rect l="l" t="t" r="r" b="b"/>
              <a:pathLst>
                <a:path w="2048" h="183" extrusionOk="0">
                  <a:moveTo>
                    <a:pt x="0" y="1"/>
                  </a:moveTo>
                  <a:lnTo>
                    <a:pt x="0" y="183"/>
                  </a:lnTo>
                  <a:lnTo>
                    <a:pt x="2002" y="18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1"/>
            <p:cNvSpPr/>
            <p:nvPr/>
          </p:nvSpPr>
          <p:spPr>
            <a:xfrm>
              <a:off x="2742925" y="2983700"/>
              <a:ext cx="63700" cy="117125"/>
            </a:xfrm>
            <a:custGeom>
              <a:avLst/>
              <a:gdLst/>
              <a:ahLst/>
              <a:cxnLst/>
              <a:rect l="l" t="t" r="r" b="b"/>
              <a:pathLst>
                <a:path w="2548" h="4685" extrusionOk="0">
                  <a:moveTo>
                    <a:pt x="1956" y="0"/>
                  </a:moveTo>
                  <a:lnTo>
                    <a:pt x="2047" y="364"/>
                  </a:lnTo>
                  <a:cubicBezTo>
                    <a:pt x="2047" y="364"/>
                    <a:pt x="2183" y="728"/>
                    <a:pt x="2183" y="1183"/>
                  </a:cubicBezTo>
                  <a:cubicBezTo>
                    <a:pt x="2183" y="1547"/>
                    <a:pt x="1410" y="2183"/>
                    <a:pt x="1274" y="2320"/>
                  </a:cubicBezTo>
                  <a:cubicBezTo>
                    <a:pt x="1183" y="2183"/>
                    <a:pt x="455" y="1547"/>
                    <a:pt x="455" y="1183"/>
                  </a:cubicBezTo>
                  <a:cubicBezTo>
                    <a:pt x="455" y="773"/>
                    <a:pt x="591" y="364"/>
                    <a:pt x="591" y="364"/>
                  </a:cubicBezTo>
                  <a:lnTo>
                    <a:pt x="591" y="91"/>
                  </a:lnTo>
                  <a:cubicBezTo>
                    <a:pt x="591" y="91"/>
                    <a:pt x="137" y="410"/>
                    <a:pt x="137" y="1183"/>
                  </a:cubicBezTo>
                  <a:cubicBezTo>
                    <a:pt x="137" y="1638"/>
                    <a:pt x="546" y="2047"/>
                    <a:pt x="819" y="2320"/>
                  </a:cubicBezTo>
                  <a:lnTo>
                    <a:pt x="0" y="2320"/>
                  </a:lnTo>
                  <a:lnTo>
                    <a:pt x="0" y="2638"/>
                  </a:lnTo>
                  <a:lnTo>
                    <a:pt x="1046" y="2638"/>
                  </a:lnTo>
                  <a:lnTo>
                    <a:pt x="1046" y="4685"/>
                  </a:lnTo>
                  <a:lnTo>
                    <a:pt x="1410" y="4685"/>
                  </a:lnTo>
                  <a:lnTo>
                    <a:pt x="1410" y="2638"/>
                  </a:lnTo>
                  <a:lnTo>
                    <a:pt x="2502" y="2638"/>
                  </a:lnTo>
                  <a:lnTo>
                    <a:pt x="2502" y="2320"/>
                  </a:lnTo>
                  <a:lnTo>
                    <a:pt x="1637" y="2320"/>
                  </a:lnTo>
                  <a:cubicBezTo>
                    <a:pt x="2047" y="1956"/>
                    <a:pt x="2411" y="1547"/>
                    <a:pt x="2502" y="1137"/>
                  </a:cubicBezTo>
                  <a:cubicBezTo>
                    <a:pt x="2547" y="364"/>
                    <a:pt x="1956" y="0"/>
                    <a:pt x="19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1"/>
            <p:cNvSpPr/>
            <p:nvPr/>
          </p:nvSpPr>
          <p:spPr>
            <a:xfrm>
              <a:off x="2753150" y="2945025"/>
              <a:ext cx="44375" cy="59150"/>
            </a:xfrm>
            <a:custGeom>
              <a:avLst/>
              <a:gdLst/>
              <a:ahLst/>
              <a:cxnLst/>
              <a:rect l="l" t="t" r="r" b="b"/>
              <a:pathLst>
                <a:path w="1775" h="2366" extrusionOk="0">
                  <a:moveTo>
                    <a:pt x="1638" y="1"/>
                  </a:moveTo>
                  <a:lnTo>
                    <a:pt x="637" y="46"/>
                  </a:lnTo>
                  <a:cubicBezTo>
                    <a:pt x="637" y="46"/>
                    <a:pt x="364" y="456"/>
                    <a:pt x="182" y="865"/>
                  </a:cubicBezTo>
                  <a:cubicBezTo>
                    <a:pt x="0" y="1229"/>
                    <a:pt x="137" y="1229"/>
                    <a:pt x="137" y="1775"/>
                  </a:cubicBezTo>
                  <a:lnTo>
                    <a:pt x="137" y="2002"/>
                  </a:lnTo>
                  <a:cubicBezTo>
                    <a:pt x="137" y="2229"/>
                    <a:pt x="319" y="2366"/>
                    <a:pt x="546" y="2366"/>
                  </a:cubicBezTo>
                  <a:lnTo>
                    <a:pt x="1274" y="2366"/>
                  </a:lnTo>
                  <a:cubicBezTo>
                    <a:pt x="1547" y="2366"/>
                    <a:pt x="1774" y="2138"/>
                    <a:pt x="1729" y="1866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1"/>
            <p:cNvSpPr/>
            <p:nvPr/>
          </p:nvSpPr>
          <p:spPr>
            <a:xfrm>
              <a:off x="2387025" y="2835950"/>
              <a:ext cx="63700" cy="43375"/>
            </a:xfrm>
            <a:custGeom>
              <a:avLst/>
              <a:gdLst/>
              <a:ahLst/>
              <a:cxnLst/>
              <a:rect l="l" t="t" r="r" b="b"/>
              <a:pathLst>
                <a:path w="2548" h="1735" extrusionOk="0">
                  <a:moveTo>
                    <a:pt x="1182" y="1"/>
                  </a:moveTo>
                  <a:cubicBezTo>
                    <a:pt x="983" y="1"/>
                    <a:pt x="972" y="154"/>
                    <a:pt x="547" y="225"/>
                  </a:cubicBezTo>
                  <a:lnTo>
                    <a:pt x="319" y="225"/>
                  </a:lnTo>
                  <a:cubicBezTo>
                    <a:pt x="92" y="225"/>
                    <a:pt x="1" y="453"/>
                    <a:pt x="1" y="635"/>
                  </a:cubicBezTo>
                  <a:lnTo>
                    <a:pt x="92" y="1362"/>
                  </a:lnTo>
                  <a:cubicBezTo>
                    <a:pt x="171" y="1600"/>
                    <a:pt x="355" y="1735"/>
                    <a:pt x="582" y="1735"/>
                  </a:cubicBezTo>
                  <a:cubicBezTo>
                    <a:pt x="615" y="1735"/>
                    <a:pt x="648" y="1732"/>
                    <a:pt x="683" y="1726"/>
                  </a:cubicBezTo>
                  <a:lnTo>
                    <a:pt x="2548" y="1362"/>
                  </a:lnTo>
                  <a:lnTo>
                    <a:pt x="2229" y="271"/>
                  </a:lnTo>
                  <a:cubicBezTo>
                    <a:pt x="2229" y="279"/>
                    <a:pt x="2219" y="282"/>
                    <a:pt x="2199" y="282"/>
                  </a:cubicBezTo>
                  <a:cubicBezTo>
                    <a:pt x="2102" y="282"/>
                    <a:pt x="1788" y="194"/>
                    <a:pt x="1411" y="43"/>
                  </a:cubicBezTo>
                  <a:cubicBezTo>
                    <a:pt x="1310" y="13"/>
                    <a:pt x="1239" y="1"/>
                    <a:pt x="1182" y="1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1"/>
            <p:cNvSpPr/>
            <p:nvPr/>
          </p:nvSpPr>
          <p:spPr>
            <a:xfrm>
              <a:off x="2380225" y="2456125"/>
              <a:ext cx="51175" cy="674275"/>
            </a:xfrm>
            <a:custGeom>
              <a:avLst/>
              <a:gdLst/>
              <a:ahLst/>
              <a:cxnLst/>
              <a:rect l="l" t="t" r="r" b="b"/>
              <a:pathLst>
                <a:path w="2047" h="26971" extrusionOk="0">
                  <a:moveTo>
                    <a:pt x="1319" y="1"/>
                  </a:moveTo>
                  <a:cubicBezTo>
                    <a:pt x="46" y="774"/>
                    <a:pt x="0" y="1638"/>
                    <a:pt x="0" y="1638"/>
                  </a:cubicBezTo>
                  <a:lnTo>
                    <a:pt x="0" y="1683"/>
                  </a:lnTo>
                  <a:lnTo>
                    <a:pt x="0" y="2729"/>
                  </a:lnTo>
                  <a:lnTo>
                    <a:pt x="227" y="2729"/>
                  </a:lnTo>
                  <a:lnTo>
                    <a:pt x="227" y="1683"/>
                  </a:lnTo>
                  <a:cubicBezTo>
                    <a:pt x="227" y="1411"/>
                    <a:pt x="455" y="1183"/>
                    <a:pt x="728" y="1183"/>
                  </a:cubicBezTo>
                  <a:cubicBezTo>
                    <a:pt x="1001" y="1183"/>
                    <a:pt x="1228" y="1411"/>
                    <a:pt x="1228" y="1683"/>
                  </a:cubicBezTo>
                  <a:lnTo>
                    <a:pt x="1228" y="25151"/>
                  </a:lnTo>
                  <a:cubicBezTo>
                    <a:pt x="955" y="25242"/>
                    <a:pt x="682" y="25469"/>
                    <a:pt x="682" y="26015"/>
                  </a:cubicBezTo>
                  <a:cubicBezTo>
                    <a:pt x="682" y="26697"/>
                    <a:pt x="1001" y="26970"/>
                    <a:pt x="1001" y="26970"/>
                  </a:cubicBezTo>
                  <a:cubicBezTo>
                    <a:pt x="1001" y="26970"/>
                    <a:pt x="819" y="26515"/>
                    <a:pt x="910" y="26015"/>
                  </a:cubicBezTo>
                  <a:cubicBezTo>
                    <a:pt x="955" y="25378"/>
                    <a:pt x="1319" y="25333"/>
                    <a:pt x="1364" y="25333"/>
                  </a:cubicBezTo>
                  <a:cubicBezTo>
                    <a:pt x="1410" y="25333"/>
                    <a:pt x="1774" y="25378"/>
                    <a:pt x="1819" y="26015"/>
                  </a:cubicBezTo>
                  <a:cubicBezTo>
                    <a:pt x="1865" y="26515"/>
                    <a:pt x="1683" y="26970"/>
                    <a:pt x="1683" y="26970"/>
                  </a:cubicBezTo>
                  <a:cubicBezTo>
                    <a:pt x="1683" y="26970"/>
                    <a:pt x="2047" y="26652"/>
                    <a:pt x="2047" y="26015"/>
                  </a:cubicBezTo>
                  <a:cubicBezTo>
                    <a:pt x="2047" y="25515"/>
                    <a:pt x="1774" y="25287"/>
                    <a:pt x="1455" y="25242"/>
                  </a:cubicBezTo>
                  <a:lnTo>
                    <a:pt x="1455" y="1683"/>
                  </a:lnTo>
                  <a:cubicBezTo>
                    <a:pt x="1455" y="1274"/>
                    <a:pt x="1137" y="956"/>
                    <a:pt x="728" y="956"/>
                  </a:cubicBezTo>
                  <a:cubicBezTo>
                    <a:pt x="637" y="956"/>
                    <a:pt x="546" y="956"/>
                    <a:pt x="455" y="1001"/>
                  </a:cubicBezTo>
                  <a:cubicBezTo>
                    <a:pt x="637" y="774"/>
                    <a:pt x="910" y="455"/>
                    <a:pt x="1364" y="137"/>
                  </a:cubicBezTo>
                  <a:cubicBezTo>
                    <a:pt x="1410" y="92"/>
                    <a:pt x="1410" y="46"/>
                    <a:pt x="1410" y="46"/>
                  </a:cubicBezTo>
                  <a:cubicBezTo>
                    <a:pt x="1364" y="1"/>
                    <a:pt x="1319" y="1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1"/>
            <p:cNvSpPr/>
            <p:nvPr/>
          </p:nvSpPr>
          <p:spPr>
            <a:xfrm>
              <a:off x="2590550" y="2757425"/>
              <a:ext cx="155800" cy="6850"/>
            </a:xfrm>
            <a:custGeom>
              <a:avLst/>
              <a:gdLst/>
              <a:ahLst/>
              <a:cxnLst/>
              <a:rect l="l" t="t" r="r" b="b"/>
              <a:pathLst>
                <a:path w="6232" h="274" extrusionOk="0">
                  <a:moveTo>
                    <a:pt x="1" y="1"/>
                  </a:moveTo>
                  <a:lnTo>
                    <a:pt x="46" y="274"/>
                  </a:lnTo>
                  <a:lnTo>
                    <a:pt x="6141" y="274"/>
                  </a:lnTo>
                  <a:lnTo>
                    <a:pt x="623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1"/>
            <p:cNvSpPr/>
            <p:nvPr/>
          </p:nvSpPr>
          <p:spPr>
            <a:xfrm>
              <a:off x="2632625" y="2518025"/>
              <a:ext cx="78475" cy="139425"/>
            </a:xfrm>
            <a:custGeom>
              <a:avLst/>
              <a:gdLst/>
              <a:ahLst/>
              <a:cxnLst/>
              <a:rect l="l" t="t" r="r" b="b"/>
              <a:pathLst>
                <a:path w="3139" h="5577" extrusionOk="0">
                  <a:moveTo>
                    <a:pt x="1215" y="0"/>
                  </a:moveTo>
                  <a:cubicBezTo>
                    <a:pt x="773" y="0"/>
                    <a:pt x="410" y="263"/>
                    <a:pt x="410" y="799"/>
                  </a:cubicBezTo>
                  <a:cubicBezTo>
                    <a:pt x="410" y="1800"/>
                    <a:pt x="1501" y="1118"/>
                    <a:pt x="1501" y="2164"/>
                  </a:cubicBezTo>
                  <a:cubicBezTo>
                    <a:pt x="1501" y="3255"/>
                    <a:pt x="1" y="3437"/>
                    <a:pt x="1" y="4529"/>
                  </a:cubicBezTo>
                  <a:cubicBezTo>
                    <a:pt x="1" y="5509"/>
                    <a:pt x="1150" y="5576"/>
                    <a:pt x="1467" y="5576"/>
                  </a:cubicBezTo>
                  <a:cubicBezTo>
                    <a:pt x="1517" y="5576"/>
                    <a:pt x="1547" y="5575"/>
                    <a:pt x="1547" y="5575"/>
                  </a:cubicBezTo>
                  <a:lnTo>
                    <a:pt x="1547" y="4392"/>
                  </a:lnTo>
                  <a:cubicBezTo>
                    <a:pt x="1547" y="3892"/>
                    <a:pt x="1911" y="4074"/>
                    <a:pt x="2411" y="3437"/>
                  </a:cubicBezTo>
                  <a:cubicBezTo>
                    <a:pt x="2911" y="2846"/>
                    <a:pt x="3139" y="2300"/>
                    <a:pt x="2593" y="981"/>
                  </a:cubicBezTo>
                  <a:cubicBezTo>
                    <a:pt x="2304" y="332"/>
                    <a:pt x="1711" y="0"/>
                    <a:pt x="1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1"/>
            <p:cNvSpPr/>
            <p:nvPr/>
          </p:nvSpPr>
          <p:spPr>
            <a:xfrm>
              <a:off x="2545075" y="2524350"/>
              <a:ext cx="110325" cy="44375"/>
            </a:xfrm>
            <a:custGeom>
              <a:avLst/>
              <a:gdLst/>
              <a:ahLst/>
              <a:cxnLst/>
              <a:rect l="l" t="t" r="r" b="b"/>
              <a:pathLst>
                <a:path w="4413" h="1775" extrusionOk="0">
                  <a:moveTo>
                    <a:pt x="4094" y="0"/>
                  </a:moveTo>
                  <a:lnTo>
                    <a:pt x="4094" y="0"/>
                  </a:lnTo>
                  <a:cubicBezTo>
                    <a:pt x="4094" y="1"/>
                    <a:pt x="3730" y="410"/>
                    <a:pt x="3275" y="546"/>
                  </a:cubicBezTo>
                  <a:cubicBezTo>
                    <a:pt x="2911" y="728"/>
                    <a:pt x="1774" y="774"/>
                    <a:pt x="1001" y="774"/>
                  </a:cubicBezTo>
                  <a:cubicBezTo>
                    <a:pt x="46" y="774"/>
                    <a:pt x="1" y="1774"/>
                    <a:pt x="1" y="1774"/>
                  </a:cubicBezTo>
                  <a:cubicBezTo>
                    <a:pt x="1" y="1774"/>
                    <a:pt x="501" y="1319"/>
                    <a:pt x="1365" y="1228"/>
                  </a:cubicBezTo>
                  <a:cubicBezTo>
                    <a:pt x="1911" y="1183"/>
                    <a:pt x="4412" y="1137"/>
                    <a:pt x="4412" y="1137"/>
                  </a:cubicBezTo>
                  <a:cubicBezTo>
                    <a:pt x="4412" y="1137"/>
                    <a:pt x="4048" y="1092"/>
                    <a:pt x="3957" y="683"/>
                  </a:cubicBezTo>
                  <a:cubicBezTo>
                    <a:pt x="3912" y="410"/>
                    <a:pt x="4094" y="1"/>
                    <a:pt x="4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1"/>
            <p:cNvSpPr/>
            <p:nvPr/>
          </p:nvSpPr>
          <p:spPr>
            <a:xfrm>
              <a:off x="2653400" y="2526550"/>
              <a:ext cx="19050" cy="9275"/>
            </a:xfrm>
            <a:custGeom>
              <a:avLst/>
              <a:gdLst/>
              <a:ahLst/>
              <a:cxnLst/>
              <a:rect l="l" t="t" r="r" b="b"/>
              <a:pathLst>
                <a:path w="762" h="371" extrusionOk="0">
                  <a:moveTo>
                    <a:pt x="342" y="0"/>
                  </a:moveTo>
                  <a:cubicBezTo>
                    <a:pt x="7" y="0"/>
                    <a:pt x="1" y="370"/>
                    <a:pt x="224" y="370"/>
                  </a:cubicBezTo>
                  <a:cubicBezTo>
                    <a:pt x="236" y="370"/>
                    <a:pt x="248" y="369"/>
                    <a:pt x="261" y="367"/>
                  </a:cubicBezTo>
                  <a:cubicBezTo>
                    <a:pt x="534" y="322"/>
                    <a:pt x="761" y="231"/>
                    <a:pt x="761" y="231"/>
                  </a:cubicBezTo>
                  <a:cubicBezTo>
                    <a:pt x="761" y="231"/>
                    <a:pt x="625" y="94"/>
                    <a:pt x="398" y="3"/>
                  </a:cubicBezTo>
                  <a:cubicBezTo>
                    <a:pt x="378" y="1"/>
                    <a:pt x="359" y="0"/>
                    <a:pt x="3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1"/>
            <p:cNvSpPr/>
            <p:nvPr/>
          </p:nvSpPr>
          <p:spPr>
            <a:xfrm>
              <a:off x="2539400" y="3003025"/>
              <a:ext cx="199000" cy="253575"/>
            </a:xfrm>
            <a:custGeom>
              <a:avLst/>
              <a:gdLst/>
              <a:ahLst/>
              <a:cxnLst/>
              <a:rect l="l" t="t" r="r" b="b"/>
              <a:pathLst>
                <a:path w="7960" h="10143" extrusionOk="0">
                  <a:moveTo>
                    <a:pt x="0" y="0"/>
                  </a:moveTo>
                  <a:lnTo>
                    <a:pt x="0" y="10142"/>
                  </a:lnTo>
                  <a:lnTo>
                    <a:pt x="7959" y="10142"/>
                  </a:lnTo>
                  <a:lnTo>
                    <a:pt x="79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1"/>
            <p:cNvSpPr/>
            <p:nvPr/>
          </p:nvSpPr>
          <p:spPr>
            <a:xfrm>
              <a:off x="2553050" y="3020075"/>
              <a:ext cx="170550" cy="220600"/>
            </a:xfrm>
            <a:custGeom>
              <a:avLst/>
              <a:gdLst/>
              <a:ahLst/>
              <a:cxnLst/>
              <a:rect l="l" t="t" r="r" b="b"/>
              <a:pathLst>
                <a:path w="6822" h="8824" extrusionOk="0">
                  <a:moveTo>
                    <a:pt x="0" y="1"/>
                  </a:moveTo>
                  <a:lnTo>
                    <a:pt x="0" y="8824"/>
                  </a:lnTo>
                  <a:lnTo>
                    <a:pt x="3138" y="8824"/>
                  </a:lnTo>
                  <a:lnTo>
                    <a:pt x="3138" y="3639"/>
                  </a:lnTo>
                  <a:lnTo>
                    <a:pt x="6822" y="3639"/>
                  </a:lnTo>
                  <a:lnTo>
                    <a:pt x="68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1"/>
            <p:cNvSpPr/>
            <p:nvPr/>
          </p:nvSpPr>
          <p:spPr>
            <a:xfrm>
              <a:off x="2631500" y="3111025"/>
              <a:ext cx="93250" cy="129650"/>
            </a:xfrm>
            <a:custGeom>
              <a:avLst/>
              <a:gdLst/>
              <a:ahLst/>
              <a:cxnLst/>
              <a:rect l="l" t="t" r="r" b="b"/>
              <a:pathLst>
                <a:path w="3730" h="5186" extrusionOk="0">
                  <a:moveTo>
                    <a:pt x="0" y="1"/>
                  </a:moveTo>
                  <a:lnTo>
                    <a:pt x="0" y="5186"/>
                  </a:lnTo>
                  <a:lnTo>
                    <a:pt x="3729" y="5186"/>
                  </a:lnTo>
                  <a:lnTo>
                    <a:pt x="3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1"/>
            <p:cNvSpPr/>
            <p:nvPr/>
          </p:nvSpPr>
          <p:spPr>
            <a:xfrm>
              <a:off x="2334725" y="3256575"/>
              <a:ext cx="420725" cy="35275"/>
            </a:xfrm>
            <a:custGeom>
              <a:avLst/>
              <a:gdLst/>
              <a:ahLst/>
              <a:cxnLst/>
              <a:rect l="l" t="t" r="r" b="b"/>
              <a:pathLst>
                <a:path w="16829" h="1411" extrusionOk="0">
                  <a:moveTo>
                    <a:pt x="1" y="0"/>
                  </a:moveTo>
                  <a:lnTo>
                    <a:pt x="1" y="1410"/>
                  </a:lnTo>
                  <a:lnTo>
                    <a:pt x="16828" y="1410"/>
                  </a:lnTo>
                  <a:lnTo>
                    <a:pt x="168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1"/>
            <p:cNvSpPr/>
            <p:nvPr/>
          </p:nvSpPr>
          <p:spPr>
            <a:xfrm>
              <a:off x="2343825" y="3266800"/>
              <a:ext cx="403675" cy="13675"/>
            </a:xfrm>
            <a:custGeom>
              <a:avLst/>
              <a:gdLst/>
              <a:ahLst/>
              <a:cxnLst/>
              <a:rect l="l" t="t" r="r" b="b"/>
              <a:pathLst>
                <a:path w="16147" h="547" extrusionOk="0">
                  <a:moveTo>
                    <a:pt x="1" y="1"/>
                  </a:moveTo>
                  <a:lnTo>
                    <a:pt x="1" y="546"/>
                  </a:lnTo>
                  <a:lnTo>
                    <a:pt x="16146" y="546"/>
                  </a:lnTo>
                  <a:lnTo>
                    <a:pt x="16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5" name="Google Shape;2335;p61"/>
          <p:cNvGrpSpPr/>
          <p:nvPr/>
        </p:nvGrpSpPr>
        <p:grpSpPr>
          <a:xfrm>
            <a:off x="7167046" y="2981235"/>
            <a:ext cx="1423615" cy="1825614"/>
            <a:chOff x="453100" y="3823025"/>
            <a:chExt cx="898350" cy="1152025"/>
          </a:xfrm>
        </p:grpSpPr>
        <p:sp>
          <p:nvSpPr>
            <p:cNvPr id="2336" name="Google Shape;2336;p61"/>
            <p:cNvSpPr/>
            <p:nvPr/>
          </p:nvSpPr>
          <p:spPr>
            <a:xfrm>
              <a:off x="686000" y="4291450"/>
              <a:ext cx="191350" cy="195625"/>
            </a:xfrm>
            <a:custGeom>
              <a:avLst/>
              <a:gdLst/>
              <a:ahLst/>
              <a:cxnLst/>
              <a:rect l="l" t="t" r="r" b="b"/>
              <a:pathLst>
                <a:path w="7654" h="7825" extrusionOk="0">
                  <a:moveTo>
                    <a:pt x="5755" y="0"/>
                  </a:moveTo>
                  <a:cubicBezTo>
                    <a:pt x="5139" y="0"/>
                    <a:pt x="4381" y="154"/>
                    <a:pt x="3494" y="616"/>
                  </a:cubicBezTo>
                  <a:cubicBezTo>
                    <a:pt x="1054" y="1892"/>
                    <a:pt x="611" y="2834"/>
                    <a:pt x="278" y="4442"/>
                  </a:cubicBezTo>
                  <a:cubicBezTo>
                    <a:pt x="1" y="5829"/>
                    <a:pt x="334" y="6938"/>
                    <a:pt x="334" y="6938"/>
                  </a:cubicBezTo>
                  <a:lnTo>
                    <a:pt x="1165" y="5773"/>
                  </a:lnTo>
                  <a:lnTo>
                    <a:pt x="1165" y="5773"/>
                  </a:lnTo>
                  <a:cubicBezTo>
                    <a:pt x="1165" y="5773"/>
                    <a:pt x="999" y="6605"/>
                    <a:pt x="1054" y="7049"/>
                  </a:cubicBezTo>
                  <a:cubicBezTo>
                    <a:pt x="1110" y="7492"/>
                    <a:pt x="1443" y="7825"/>
                    <a:pt x="1443" y="7825"/>
                  </a:cubicBezTo>
                  <a:cubicBezTo>
                    <a:pt x="1443" y="7825"/>
                    <a:pt x="1942" y="4110"/>
                    <a:pt x="3328" y="2723"/>
                  </a:cubicBezTo>
                  <a:cubicBezTo>
                    <a:pt x="5158" y="838"/>
                    <a:pt x="7265" y="838"/>
                    <a:pt x="7265" y="838"/>
                  </a:cubicBezTo>
                  <a:lnTo>
                    <a:pt x="7653" y="616"/>
                  </a:lnTo>
                  <a:cubicBezTo>
                    <a:pt x="7653" y="616"/>
                    <a:pt x="6988" y="0"/>
                    <a:pt x="5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1"/>
            <p:cNvSpPr/>
            <p:nvPr/>
          </p:nvSpPr>
          <p:spPr>
            <a:xfrm>
              <a:off x="939700" y="4291450"/>
              <a:ext cx="189950" cy="195625"/>
            </a:xfrm>
            <a:custGeom>
              <a:avLst/>
              <a:gdLst/>
              <a:ahLst/>
              <a:cxnLst/>
              <a:rect l="l" t="t" r="r" b="b"/>
              <a:pathLst>
                <a:path w="7598" h="7825" extrusionOk="0">
                  <a:moveTo>
                    <a:pt x="1873" y="0"/>
                  </a:moveTo>
                  <a:cubicBezTo>
                    <a:pt x="641" y="0"/>
                    <a:pt x="0" y="616"/>
                    <a:pt x="0" y="616"/>
                  </a:cubicBezTo>
                  <a:lnTo>
                    <a:pt x="333" y="838"/>
                  </a:lnTo>
                  <a:cubicBezTo>
                    <a:pt x="333" y="838"/>
                    <a:pt x="2440" y="838"/>
                    <a:pt x="4270" y="2723"/>
                  </a:cubicBezTo>
                  <a:cubicBezTo>
                    <a:pt x="5656" y="4110"/>
                    <a:pt x="6155" y="7825"/>
                    <a:pt x="6155" y="7825"/>
                  </a:cubicBezTo>
                  <a:cubicBezTo>
                    <a:pt x="6155" y="7825"/>
                    <a:pt x="6488" y="7492"/>
                    <a:pt x="6544" y="7049"/>
                  </a:cubicBezTo>
                  <a:cubicBezTo>
                    <a:pt x="6654" y="6605"/>
                    <a:pt x="6433" y="5773"/>
                    <a:pt x="6433" y="5773"/>
                  </a:cubicBezTo>
                  <a:lnTo>
                    <a:pt x="6433" y="5773"/>
                  </a:lnTo>
                  <a:lnTo>
                    <a:pt x="7264" y="6938"/>
                  </a:lnTo>
                  <a:cubicBezTo>
                    <a:pt x="7264" y="6938"/>
                    <a:pt x="7597" y="5829"/>
                    <a:pt x="7320" y="4442"/>
                  </a:cubicBezTo>
                  <a:cubicBezTo>
                    <a:pt x="6987" y="2834"/>
                    <a:pt x="6544" y="1892"/>
                    <a:pt x="4159" y="616"/>
                  </a:cubicBezTo>
                  <a:cubicBezTo>
                    <a:pt x="3253" y="154"/>
                    <a:pt x="2489" y="0"/>
                    <a:pt x="1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1"/>
            <p:cNvSpPr/>
            <p:nvPr/>
          </p:nvSpPr>
          <p:spPr>
            <a:xfrm>
              <a:off x="759475" y="4306850"/>
              <a:ext cx="129225" cy="230150"/>
            </a:xfrm>
            <a:custGeom>
              <a:avLst/>
              <a:gdLst/>
              <a:ahLst/>
              <a:cxnLst/>
              <a:rect l="l" t="t" r="r" b="b"/>
              <a:pathLst>
                <a:path w="5169" h="9206" extrusionOk="0">
                  <a:moveTo>
                    <a:pt x="3685" y="0"/>
                  </a:moveTo>
                  <a:cubicBezTo>
                    <a:pt x="3389" y="0"/>
                    <a:pt x="3069" y="56"/>
                    <a:pt x="2773" y="222"/>
                  </a:cubicBezTo>
                  <a:cubicBezTo>
                    <a:pt x="999" y="1054"/>
                    <a:pt x="278" y="2385"/>
                    <a:pt x="56" y="4048"/>
                  </a:cubicBezTo>
                  <a:cubicBezTo>
                    <a:pt x="1" y="4714"/>
                    <a:pt x="167" y="5767"/>
                    <a:pt x="444" y="6710"/>
                  </a:cubicBezTo>
                  <a:cubicBezTo>
                    <a:pt x="666" y="6100"/>
                    <a:pt x="1165" y="5601"/>
                    <a:pt x="1165" y="5601"/>
                  </a:cubicBezTo>
                  <a:lnTo>
                    <a:pt x="1165" y="5601"/>
                  </a:lnTo>
                  <a:cubicBezTo>
                    <a:pt x="1165" y="5601"/>
                    <a:pt x="555" y="6599"/>
                    <a:pt x="722" y="7652"/>
                  </a:cubicBezTo>
                  <a:cubicBezTo>
                    <a:pt x="943" y="8262"/>
                    <a:pt x="1221" y="8651"/>
                    <a:pt x="1831" y="9205"/>
                  </a:cubicBezTo>
                  <a:cubicBezTo>
                    <a:pt x="1831" y="9205"/>
                    <a:pt x="1387" y="6710"/>
                    <a:pt x="2330" y="3882"/>
                  </a:cubicBezTo>
                  <a:cubicBezTo>
                    <a:pt x="2999" y="1921"/>
                    <a:pt x="3793" y="620"/>
                    <a:pt x="4532" y="620"/>
                  </a:cubicBezTo>
                  <a:cubicBezTo>
                    <a:pt x="4650" y="620"/>
                    <a:pt x="4766" y="653"/>
                    <a:pt x="4880" y="721"/>
                  </a:cubicBezTo>
                  <a:cubicBezTo>
                    <a:pt x="4948" y="763"/>
                    <a:pt x="4992" y="781"/>
                    <a:pt x="5019" y="781"/>
                  </a:cubicBezTo>
                  <a:cubicBezTo>
                    <a:pt x="5169" y="781"/>
                    <a:pt x="4770" y="222"/>
                    <a:pt x="4770" y="222"/>
                  </a:cubicBezTo>
                  <a:cubicBezTo>
                    <a:pt x="4770" y="222"/>
                    <a:pt x="4277" y="0"/>
                    <a:pt x="3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1"/>
            <p:cNvSpPr/>
            <p:nvPr/>
          </p:nvSpPr>
          <p:spPr>
            <a:xfrm>
              <a:off x="926950" y="4306850"/>
              <a:ext cx="130600" cy="230150"/>
            </a:xfrm>
            <a:custGeom>
              <a:avLst/>
              <a:gdLst/>
              <a:ahLst/>
              <a:cxnLst/>
              <a:rect l="l" t="t" r="r" b="b"/>
              <a:pathLst>
                <a:path w="5224" h="9206" extrusionOk="0">
                  <a:moveTo>
                    <a:pt x="1500" y="0"/>
                  </a:moveTo>
                  <a:cubicBezTo>
                    <a:pt x="892" y="0"/>
                    <a:pt x="399" y="222"/>
                    <a:pt x="399" y="222"/>
                  </a:cubicBezTo>
                  <a:cubicBezTo>
                    <a:pt x="399" y="222"/>
                    <a:pt x="0" y="781"/>
                    <a:pt x="150" y="781"/>
                  </a:cubicBezTo>
                  <a:cubicBezTo>
                    <a:pt x="177" y="781"/>
                    <a:pt x="221" y="763"/>
                    <a:pt x="289" y="721"/>
                  </a:cubicBezTo>
                  <a:cubicBezTo>
                    <a:pt x="403" y="653"/>
                    <a:pt x="519" y="620"/>
                    <a:pt x="637" y="620"/>
                  </a:cubicBezTo>
                  <a:cubicBezTo>
                    <a:pt x="1376" y="620"/>
                    <a:pt x="2170" y="1921"/>
                    <a:pt x="2839" y="3882"/>
                  </a:cubicBezTo>
                  <a:cubicBezTo>
                    <a:pt x="3837" y="6710"/>
                    <a:pt x="3338" y="9205"/>
                    <a:pt x="3338" y="9205"/>
                  </a:cubicBezTo>
                  <a:cubicBezTo>
                    <a:pt x="3948" y="8651"/>
                    <a:pt x="4226" y="8262"/>
                    <a:pt x="4447" y="7652"/>
                  </a:cubicBezTo>
                  <a:cubicBezTo>
                    <a:pt x="4614" y="6599"/>
                    <a:pt x="4004" y="5601"/>
                    <a:pt x="4004" y="5601"/>
                  </a:cubicBezTo>
                  <a:lnTo>
                    <a:pt x="4004" y="5601"/>
                  </a:lnTo>
                  <a:cubicBezTo>
                    <a:pt x="4004" y="5601"/>
                    <a:pt x="4503" y="6100"/>
                    <a:pt x="4725" y="6710"/>
                  </a:cubicBezTo>
                  <a:cubicBezTo>
                    <a:pt x="5002" y="5767"/>
                    <a:pt x="5224" y="4714"/>
                    <a:pt x="5113" y="4048"/>
                  </a:cubicBezTo>
                  <a:cubicBezTo>
                    <a:pt x="4946" y="2385"/>
                    <a:pt x="4170" y="1054"/>
                    <a:pt x="2451" y="222"/>
                  </a:cubicBezTo>
                  <a:cubicBezTo>
                    <a:pt x="2137" y="56"/>
                    <a:pt x="1804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1"/>
            <p:cNvSpPr/>
            <p:nvPr/>
          </p:nvSpPr>
          <p:spPr>
            <a:xfrm>
              <a:off x="873150" y="4291600"/>
              <a:ext cx="58250" cy="683450"/>
            </a:xfrm>
            <a:custGeom>
              <a:avLst/>
              <a:gdLst/>
              <a:ahLst/>
              <a:cxnLst/>
              <a:rect l="l" t="t" r="r" b="b"/>
              <a:pathLst>
                <a:path w="2330" h="27338" extrusionOk="0">
                  <a:moveTo>
                    <a:pt x="1" y="0"/>
                  </a:moveTo>
                  <a:lnTo>
                    <a:pt x="1" y="27338"/>
                  </a:lnTo>
                  <a:lnTo>
                    <a:pt x="2330" y="27338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1"/>
            <p:cNvSpPr/>
            <p:nvPr/>
          </p:nvSpPr>
          <p:spPr>
            <a:xfrm>
              <a:off x="51965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5260" y="0"/>
                  </a:moveTo>
                  <a:cubicBezTo>
                    <a:pt x="4993" y="0"/>
                    <a:pt x="4719" y="8"/>
                    <a:pt x="4437" y="24"/>
                  </a:cubicBezTo>
                  <a:cubicBezTo>
                    <a:pt x="3771" y="134"/>
                    <a:pt x="2496" y="744"/>
                    <a:pt x="2108" y="1077"/>
                  </a:cubicBezTo>
                  <a:lnTo>
                    <a:pt x="2773" y="2463"/>
                  </a:lnTo>
                  <a:cubicBezTo>
                    <a:pt x="2773" y="2463"/>
                    <a:pt x="1886" y="2242"/>
                    <a:pt x="1054" y="2242"/>
                  </a:cubicBezTo>
                  <a:cubicBezTo>
                    <a:pt x="1" y="4127"/>
                    <a:pt x="278" y="6068"/>
                    <a:pt x="278" y="6068"/>
                  </a:cubicBezTo>
                  <a:cubicBezTo>
                    <a:pt x="278" y="6068"/>
                    <a:pt x="3081" y="2938"/>
                    <a:pt x="6799" y="2938"/>
                  </a:cubicBezTo>
                  <a:cubicBezTo>
                    <a:pt x="7133" y="2938"/>
                    <a:pt x="7473" y="2963"/>
                    <a:pt x="7819" y="3018"/>
                  </a:cubicBezTo>
                  <a:cubicBezTo>
                    <a:pt x="12089" y="3739"/>
                    <a:pt x="14141" y="5680"/>
                    <a:pt x="14141" y="5680"/>
                  </a:cubicBezTo>
                  <a:cubicBezTo>
                    <a:pt x="14141" y="5680"/>
                    <a:pt x="12592" y="0"/>
                    <a:pt x="5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93970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8881" y="0"/>
                  </a:moveTo>
                  <a:cubicBezTo>
                    <a:pt x="1549" y="0"/>
                    <a:pt x="0" y="5680"/>
                    <a:pt x="0" y="5680"/>
                  </a:cubicBezTo>
                  <a:cubicBezTo>
                    <a:pt x="0" y="5680"/>
                    <a:pt x="2052" y="3739"/>
                    <a:pt x="6266" y="3018"/>
                  </a:cubicBezTo>
                  <a:cubicBezTo>
                    <a:pt x="6617" y="2963"/>
                    <a:pt x="6962" y="2938"/>
                    <a:pt x="7299" y="2938"/>
                  </a:cubicBezTo>
                  <a:cubicBezTo>
                    <a:pt x="11061" y="2938"/>
                    <a:pt x="13863" y="6068"/>
                    <a:pt x="13863" y="6068"/>
                  </a:cubicBezTo>
                  <a:cubicBezTo>
                    <a:pt x="13863" y="6068"/>
                    <a:pt x="14140" y="4127"/>
                    <a:pt x="13087" y="2242"/>
                  </a:cubicBezTo>
                  <a:cubicBezTo>
                    <a:pt x="12255" y="2242"/>
                    <a:pt x="11368" y="2463"/>
                    <a:pt x="11368" y="2463"/>
                  </a:cubicBezTo>
                  <a:lnTo>
                    <a:pt x="12033" y="1077"/>
                  </a:lnTo>
                  <a:cubicBezTo>
                    <a:pt x="11645" y="744"/>
                    <a:pt x="10370" y="134"/>
                    <a:pt x="9704" y="24"/>
                  </a:cubicBezTo>
                  <a:cubicBezTo>
                    <a:pt x="9422" y="8"/>
                    <a:pt x="9148" y="0"/>
                    <a:pt x="8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1"/>
            <p:cNvSpPr/>
            <p:nvPr/>
          </p:nvSpPr>
          <p:spPr>
            <a:xfrm>
              <a:off x="453100" y="4058700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10093" y="0"/>
                  </a:moveTo>
                  <a:cubicBezTo>
                    <a:pt x="10093" y="0"/>
                    <a:pt x="9650" y="1109"/>
                    <a:pt x="9261" y="2496"/>
                  </a:cubicBezTo>
                  <a:cubicBezTo>
                    <a:pt x="8540" y="832"/>
                    <a:pt x="8041" y="278"/>
                    <a:pt x="8041" y="278"/>
                  </a:cubicBezTo>
                  <a:cubicBezTo>
                    <a:pt x="8041" y="278"/>
                    <a:pt x="7330" y="118"/>
                    <a:pt x="6242" y="118"/>
                  </a:cubicBezTo>
                  <a:cubicBezTo>
                    <a:pt x="5203" y="118"/>
                    <a:pt x="3821" y="264"/>
                    <a:pt x="2385" y="832"/>
                  </a:cubicBezTo>
                  <a:cubicBezTo>
                    <a:pt x="722" y="1553"/>
                    <a:pt x="1" y="3161"/>
                    <a:pt x="1" y="3161"/>
                  </a:cubicBezTo>
                  <a:cubicBezTo>
                    <a:pt x="1" y="3161"/>
                    <a:pt x="8818" y="3328"/>
                    <a:pt x="12699" y="6377"/>
                  </a:cubicBezTo>
                  <a:cubicBezTo>
                    <a:pt x="16581" y="9372"/>
                    <a:pt x="16803" y="11534"/>
                    <a:pt x="16803" y="11534"/>
                  </a:cubicBezTo>
                  <a:cubicBezTo>
                    <a:pt x="16803" y="11534"/>
                    <a:pt x="17413" y="9649"/>
                    <a:pt x="17080" y="8041"/>
                  </a:cubicBezTo>
                  <a:cubicBezTo>
                    <a:pt x="16470" y="5324"/>
                    <a:pt x="14973" y="3882"/>
                    <a:pt x="14973" y="3882"/>
                  </a:cubicBezTo>
                  <a:lnTo>
                    <a:pt x="13753" y="4991"/>
                  </a:lnTo>
                  <a:cubicBezTo>
                    <a:pt x="13476" y="1387"/>
                    <a:pt x="10093" y="0"/>
                    <a:pt x="10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1"/>
            <p:cNvSpPr/>
            <p:nvPr/>
          </p:nvSpPr>
          <p:spPr>
            <a:xfrm>
              <a:off x="914750" y="4058700"/>
              <a:ext cx="436700" cy="288375"/>
            </a:xfrm>
            <a:custGeom>
              <a:avLst/>
              <a:gdLst/>
              <a:ahLst/>
              <a:cxnLst/>
              <a:rect l="l" t="t" r="r" b="b"/>
              <a:pathLst>
                <a:path w="17468" h="11535" extrusionOk="0">
                  <a:moveTo>
                    <a:pt x="7431" y="0"/>
                  </a:moveTo>
                  <a:cubicBezTo>
                    <a:pt x="7431" y="0"/>
                    <a:pt x="4048" y="1387"/>
                    <a:pt x="3771" y="4991"/>
                  </a:cubicBezTo>
                  <a:lnTo>
                    <a:pt x="2496" y="3882"/>
                  </a:lnTo>
                  <a:cubicBezTo>
                    <a:pt x="2496" y="3882"/>
                    <a:pt x="1054" y="5324"/>
                    <a:pt x="444" y="8041"/>
                  </a:cubicBezTo>
                  <a:cubicBezTo>
                    <a:pt x="0" y="9649"/>
                    <a:pt x="721" y="11534"/>
                    <a:pt x="721" y="11534"/>
                  </a:cubicBezTo>
                  <a:cubicBezTo>
                    <a:pt x="721" y="11534"/>
                    <a:pt x="887" y="9372"/>
                    <a:pt x="4769" y="6377"/>
                  </a:cubicBezTo>
                  <a:cubicBezTo>
                    <a:pt x="8651" y="3328"/>
                    <a:pt x="17467" y="3161"/>
                    <a:pt x="17467" y="3161"/>
                  </a:cubicBezTo>
                  <a:cubicBezTo>
                    <a:pt x="17467" y="3161"/>
                    <a:pt x="16802" y="1553"/>
                    <a:pt x="15138" y="832"/>
                  </a:cubicBezTo>
                  <a:cubicBezTo>
                    <a:pt x="13703" y="264"/>
                    <a:pt x="12308" y="118"/>
                    <a:pt x="11255" y="118"/>
                  </a:cubicBezTo>
                  <a:cubicBezTo>
                    <a:pt x="10153" y="118"/>
                    <a:pt x="9427" y="278"/>
                    <a:pt x="9427" y="278"/>
                  </a:cubicBezTo>
                  <a:cubicBezTo>
                    <a:pt x="9427" y="278"/>
                    <a:pt x="8928" y="832"/>
                    <a:pt x="8262" y="2496"/>
                  </a:cubicBezTo>
                  <a:cubicBezTo>
                    <a:pt x="7819" y="1109"/>
                    <a:pt x="7431" y="0"/>
                    <a:pt x="7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1"/>
            <p:cNvSpPr/>
            <p:nvPr/>
          </p:nvSpPr>
          <p:spPr>
            <a:xfrm>
              <a:off x="554300" y="3900675"/>
              <a:ext cx="357700" cy="446400"/>
            </a:xfrm>
            <a:custGeom>
              <a:avLst/>
              <a:gdLst/>
              <a:ahLst/>
              <a:cxnLst/>
              <a:rect l="l" t="t" r="r" b="b"/>
              <a:pathLst>
                <a:path w="14308" h="17856" extrusionOk="0">
                  <a:moveTo>
                    <a:pt x="2829" y="0"/>
                  </a:moveTo>
                  <a:cubicBezTo>
                    <a:pt x="1387" y="111"/>
                    <a:pt x="1" y="610"/>
                    <a:pt x="1" y="610"/>
                  </a:cubicBezTo>
                  <a:cubicBezTo>
                    <a:pt x="1" y="610"/>
                    <a:pt x="3827" y="2384"/>
                    <a:pt x="6322" y="5157"/>
                  </a:cubicBezTo>
                  <a:cubicBezTo>
                    <a:pt x="12145" y="11534"/>
                    <a:pt x="13087" y="17855"/>
                    <a:pt x="13087" y="17855"/>
                  </a:cubicBezTo>
                  <a:cubicBezTo>
                    <a:pt x="13087" y="17855"/>
                    <a:pt x="14307" y="12698"/>
                    <a:pt x="11479" y="6044"/>
                  </a:cubicBezTo>
                  <a:cubicBezTo>
                    <a:pt x="10925" y="6543"/>
                    <a:pt x="10315" y="7153"/>
                    <a:pt x="10315" y="7153"/>
                  </a:cubicBezTo>
                  <a:cubicBezTo>
                    <a:pt x="10315" y="7153"/>
                    <a:pt x="10648" y="5767"/>
                    <a:pt x="10814" y="4824"/>
                  </a:cubicBezTo>
                  <a:cubicBezTo>
                    <a:pt x="10481" y="4103"/>
                    <a:pt x="10038" y="3438"/>
                    <a:pt x="9649" y="2717"/>
                  </a:cubicBezTo>
                  <a:cubicBezTo>
                    <a:pt x="8984" y="1774"/>
                    <a:pt x="8041" y="1220"/>
                    <a:pt x="7487" y="776"/>
                  </a:cubicBezTo>
                  <a:lnTo>
                    <a:pt x="7487" y="776"/>
                  </a:lnTo>
                  <a:cubicBezTo>
                    <a:pt x="7653" y="1275"/>
                    <a:pt x="7653" y="1553"/>
                    <a:pt x="7542" y="2329"/>
                  </a:cubicBezTo>
                  <a:cubicBezTo>
                    <a:pt x="6322" y="444"/>
                    <a:pt x="5435" y="222"/>
                    <a:pt x="4714" y="111"/>
                  </a:cubicBezTo>
                  <a:lnTo>
                    <a:pt x="4714" y="111"/>
                  </a:lnTo>
                  <a:cubicBezTo>
                    <a:pt x="4825" y="776"/>
                    <a:pt x="5047" y="1553"/>
                    <a:pt x="5047" y="1553"/>
                  </a:cubicBezTo>
                  <a:cubicBezTo>
                    <a:pt x="5047" y="1553"/>
                    <a:pt x="3827" y="388"/>
                    <a:pt x="2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1"/>
            <p:cNvSpPr/>
            <p:nvPr/>
          </p:nvSpPr>
          <p:spPr>
            <a:xfrm>
              <a:off x="887025" y="3900675"/>
              <a:ext cx="357675" cy="446400"/>
            </a:xfrm>
            <a:custGeom>
              <a:avLst/>
              <a:gdLst/>
              <a:ahLst/>
              <a:cxnLst/>
              <a:rect l="l" t="t" r="r" b="b"/>
              <a:pathLst>
                <a:path w="14307" h="17856" extrusionOk="0">
                  <a:moveTo>
                    <a:pt x="11423" y="0"/>
                  </a:moveTo>
                  <a:cubicBezTo>
                    <a:pt x="10480" y="388"/>
                    <a:pt x="9205" y="1553"/>
                    <a:pt x="9205" y="1553"/>
                  </a:cubicBezTo>
                  <a:cubicBezTo>
                    <a:pt x="9205" y="1553"/>
                    <a:pt x="9427" y="776"/>
                    <a:pt x="9538" y="111"/>
                  </a:cubicBezTo>
                  <a:lnTo>
                    <a:pt x="9538" y="111"/>
                  </a:lnTo>
                  <a:cubicBezTo>
                    <a:pt x="8872" y="222"/>
                    <a:pt x="7985" y="444"/>
                    <a:pt x="6710" y="2329"/>
                  </a:cubicBezTo>
                  <a:cubicBezTo>
                    <a:pt x="6654" y="1553"/>
                    <a:pt x="6654" y="1275"/>
                    <a:pt x="6765" y="776"/>
                  </a:cubicBezTo>
                  <a:lnTo>
                    <a:pt x="6765" y="776"/>
                  </a:lnTo>
                  <a:cubicBezTo>
                    <a:pt x="6211" y="1220"/>
                    <a:pt x="5268" y="1774"/>
                    <a:pt x="4658" y="2717"/>
                  </a:cubicBezTo>
                  <a:cubicBezTo>
                    <a:pt x="4215" y="3438"/>
                    <a:pt x="3826" y="4103"/>
                    <a:pt x="3438" y="4824"/>
                  </a:cubicBezTo>
                  <a:cubicBezTo>
                    <a:pt x="3605" y="5767"/>
                    <a:pt x="3937" y="7153"/>
                    <a:pt x="3937" y="7153"/>
                  </a:cubicBezTo>
                  <a:cubicBezTo>
                    <a:pt x="3937" y="7153"/>
                    <a:pt x="3327" y="6543"/>
                    <a:pt x="2773" y="6044"/>
                  </a:cubicBezTo>
                  <a:cubicBezTo>
                    <a:pt x="0" y="12698"/>
                    <a:pt x="1165" y="17855"/>
                    <a:pt x="1165" y="17855"/>
                  </a:cubicBezTo>
                  <a:cubicBezTo>
                    <a:pt x="1165" y="17855"/>
                    <a:pt x="2163" y="11534"/>
                    <a:pt x="7985" y="5157"/>
                  </a:cubicBezTo>
                  <a:cubicBezTo>
                    <a:pt x="10480" y="2384"/>
                    <a:pt x="14307" y="610"/>
                    <a:pt x="14307" y="610"/>
                  </a:cubicBezTo>
                  <a:cubicBezTo>
                    <a:pt x="14307" y="610"/>
                    <a:pt x="12920" y="111"/>
                    <a:pt x="11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1"/>
            <p:cNvSpPr/>
            <p:nvPr/>
          </p:nvSpPr>
          <p:spPr>
            <a:xfrm>
              <a:off x="823250" y="3823025"/>
              <a:ext cx="153900" cy="524050"/>
            </a:xfrm>
            <a:custGeom>
              <a:avLst/>
              <a:gdLst/>
              <a:ahLst/>
              <a:cxnLst/>
              <a:rect l="l" t="t" r="r" b="b"/>
              <a:pathLst>
                <a:path w="6156" h="20962" extrusionOk="0">
                  <a:moveTo>
                    <a:pt x="3050" y="1"/>
                  </a:moveTo>
                  <a:cubicBezTo>
                    <a:pt x="3050" y="1"/>
                    <a:pt x="1387" y="2441"/>
                    <a:pt x="888" y="4548"/>
                  </a:cubicBezTo>
                  <a:cubicBezTo>
                    <a:pt x="2052" y="5490"/>
                    <a:pt x="2219" y="6267"/>
                    <a:pt x="2219" y="6267"/>
                  </a:cubicBezTo>
                  <a:cubicBezTo>
                    <a:pt x="2219" y="6267"/>
                    <a:pt x="999" y="5989"/>
                    <a:pt x="333" y="5823"/>
                  </a:cubicBezTo>
                  <a:cubicBezTo>
                    <a:pt x="0" y="6932"/>
                    <a:pt x="0" y="7986"/>
                    <a:pt x="0" y="8817"/>
                  </a:cubicBezTo>
                  <a:cubicBezTo>
                    <a:pt x="0" y="10093"/>
                    <a:pt x="167" y="11479"/>
                    <a:pt x="444" y="12921"/>
                  </a:cubicBezTo>
                  <a:cubicBezTo>
                    <a:pt x="1387" y="13420"/>
                    <a:pt x="1997" y="14418"/>
                    <a:pt x="1997" y="14418"/>
                  </a:cubicBezTo>
                  <a:cubicBezTo>
                    <a:pt x="1997" y="14418"/>
                    <a:pt x="1929" y="14412"/>
                    <a:pt x="1820" y="14412"/>
                  </a:cubicBezTo>
                  <a:cubicBezTo>
                    <a:pt x="1602" y="14412"/>
                    <a:pt x="1220" y="14437"/>
                    <a:pt x="888" y="14584"/>
                  </a:cubicBezTo>
                  <a:cubicBezTo>
                    <a:pt x="1830" y="17967"/>
                    <a:pt x="3161" y="20961"/>
                    <a:pt x="3161" y="20961"/>
                  </a:cubicBezTo>
                  <a:cubicBezTo>
                    <a:pt x="3161" y="20961"/>
                    <a:pt x="4880" y="16525"/>
                    <a:pt x="5712" y="12366"/>
                  </a:cubicBezTo>
                  <a:cubicBezTo>
                    <a:pt x="5565" y="12337"/>
                    <a:pt x="5422" y="12325"/>
                    <a:pt x="5285" y="12325"/>
                  </a:cubicBezTo>
                  <a:cubicBezTo>
                    <a:pt x="4648" y="12325"/>
                    <a:pt x="4159" y="12588"/>
                    <a:pt x="4159" y="12588"/>
                  </a:cubicBezTo>
                  <a:cubicBezTo>
                    <a:pt x="4159" y="12588"/>
                    <a:pt x="4936" y="11479"/>
                    <a:pt x="5878" y="11091"/>
                  </a:cubicBezTo>
                  <a:cubicBezTo>
                    <a:pt x="6045" y="10204"/>
                    <a:pt x="6100" y="9317"/>
                    <a:pt x="6156" y="8540"/>
                  </a:cubicBezTo>
                  <a:cubicBezTo>
                    <a:pt x="6156" y="7875"/>
                    <a:pt x="5823" y="5934"/>
                    <a:pt x="5213" y="4381"/>
                  </a:cubicBezTo>
                  <a:cubicBezTo>
                    <a:pt x="4936" y="4936"/>
                    <a:pt x="4159" y="5435"/>
                    <a:pt x="4159" y="5435"/>
                  </a:cubicBezTo>
                  <a:cubicBezTo>
                    <a:pt x="4159" y="5435"/>
                    <a:pt x="4326" y="3882"/>
                    <a:pt x="4547" y="3161"/>
                  </a:cubicBezTo>
                  <a:cubicBezTo>
                    <a:pt x="3716" y="1498"/>
                    <a:pt x="3050" y="1"/>
                    <a:pt x="3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62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JOURNAL WRITING</a:t>
            </a:r>
            <a:endParaRPr/>
          </a:p>
        </p:txBody>
      </p:sp>
      <p:grpSp>
        <p:nvGrpSpPr>
          <p:cNvPr id="2353" name="Google Shape;2353;p62"/>
          <p:cNvGrpSpPr/>
          <p:nvPr/>
        </p:nvGrpSpPr>
        <p:grpSpPr>
          <a:xfrm>
            <a:off x="1406050" y="764688"/>
            <a:ext cx="1111825" cy="170525"/>
            <a:chOff x="1893450" y="398925"/>
            <a:chExt cx="1111825" cy="170525"/>
          </a:xfrm>
        </p:grpSpPr>
        <p:sp>
          <p:nvSpPr>
            <p:cNvPr id="2354" name="Google Shape;2354;p62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2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2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2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8" name="Google Shape;2358;p62"/>
          <p:cNvGrpSpPr/>
          <p:nvPr/>
        </p:nvGrpSpPr>
        <p:grpSpPr>
          <a:xfrm flipH="1">
            <a:off x="6626175" y="764700"/>
            <a:ext cx="1111825" cy="170525"/>
            <a:chOff x="1893450" y="398925"/>
            <a:chExt cx="1111825" cy="170525"/>
          </a:xfrm>
        </p:grpSpPr>
        <p:sp>
          <p:nvSpPr>
            <p:cNvPr id="2359" name="Google Shape;2359;p62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2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2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2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3" name="Google Shape;2363;p62"/>
          <p:cNvSpPr/>
          <p:nvPr/>
        </p:nvSpPr>
        <p:spPr>
          <a:xfrm>
            <a:off x="162975" y="3501775"/>
            <a:ext cx="2782955" cy="1305049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4" name="Google Shape;2364;p62"/>
          <p:cNvGrpSpPr/>
          <p:nvPr/>
        </p:nvGrpSpPr>
        <p:grpSpPr>
          <a:xfrm>
            <a:off x="914749" y="2321533"/>
            <a:ext cx="1380700" cy="2485290"/>
            <a:chOff x="760875" y="3379425"/>
            <a:chExt cx="887225" cy="1597025"/>
          </a:xfrm>
        </p:grpSpPr>
        <p:sp>
          <p:nvSpPr>
            <p:cNvPr id="2365" name="Google Shape;2365;p62"/>
            <p:cNvSpPr/>
            <p:nvPr/>
          </p:nvSpPr>
          <p:spPr>
            <a:xfrm>
              <a:off x="1248825" y="3527750"/>
              <a:ext cx="317500" cy="350750"/>
            </a:xfrm>
            <a:custGeom>
              <a:avLst/>
              <a:gdLst/>
              <a:ahLst/>
              <a:cxnLst/>
              <a:rect l="l" t="t" r="r" b="b"/>
              <a:pathLst>
                <a:path w="12700" h="14030" extrusionOk="0">
                  <a:moveTo>
                    <a:pt x="8263" y="1"/>
                  </a:moveTo>
                  <a:lnTo>
                    <a:pt x="8263" y="1"/>
                  </a:lnTo>
                  <a:cubicBezTo>
                    <a:pt x="8319" y="278"/>
                    <a:pt x="8319" y="722"/>
                    <a:pt x="8208" y="2274"/>
                  </a:cubicBezTo>
                  <a:cubicBezTo>
                    <a:pt x="7598" y="1442"/>
                    <a:pt x="6655" y="444"/>
                    <a:pt x="6655" y="444"/>
                  </a:cubicBezTo>
                  <a:cubicBezTo>
                    <a:pt x="6655" y="444"/>
                    <a:pt x="5213" y="943"/>
                    <a:pt x="3494" y="2773"/>
                  </a:cubicBezTo>
                  <a:cubicBezTo>
                    <a:pt x="1831" y="4548"/>
                    <a:pt x="278" y="9594"/>
                    <a:pt x="223" y="9760"/>
                  </a:cubicBezTo>
                  <a:lnTo>
                    <a:pt x="1" y="14030"/>
                  </a:lnTo>
                  <a:cubicBezTo>
                    <a:pt x="1" y="14030"/>
                    <a:pt x="3494" y="7376"/>
                    <a:pt x="4936" y="6156"/>
                  </a:cubicBezTo>
                  <a:cubicBezTo>
                    <a:pt x="9095" y="2551"/>
                    <a:pt x="12699" y="2441"/>
                    <a:pt x="12699" y="2441"/>
                  </a:cubicBezTo>
                  <a:cubicBezTo>
                    <a:pt x="12699" y="2441"/>
                    <a:pt x="11923" y="1553"/>
                    <a:pt x="10869" y="999"/>
                  </a:cubicBezTo>
                  <a:cubicBezTo>
                    <a:pt x="9871" y="444"/>
                    <a:pt x="8818" y="112"/>
                    <a:pt x="8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2"/>
            <p:cNvSpPr/>
            <p:nvPr/>
          </p:nvSpPr>
          <p:spPr>
            <a:xfrm>
              <a:off x="841275" y="3527750"/>
              <a:ext cx="317475" cy="350750"/>
            </a:xfrm>
            <a:custGeom>
              <a:avLst/>
              <a:gdLst/>
              <a:ahLst/>
              <a:cxnLst/>
              <a:rect l="l" t="t" r="r" b="b"/>
              <a:pathLst>
                <a:path w="12699" h="14030" extrusionOk="0">
                  <a:moveTo>
                    <a:pt x="4492" y="1"/>
                  </a:moveTo>
                  <a:lnTo>
                    <a:pt x="4492" y="1"/>
                  </a:lnTo>
                  <a:cubicBezTo>
                    <a:pt x="3937" y="112"/>
                    <a:pt x="2884" y="444"/>
                    <a:pt x="1830" y="999"/>
                  </a:cubicBezTo>
                  <a:cubicBezTo>
                    <a:pt x="777" y="1553"/>
                    <a:pt x="0" y="2441"/>
                    <a:pt x="0" y="2441"/>
                  </a:cubicBezTo>
                  <a:cubicBezTo>
                    <a:pt x="0" y="2441"/>
                    <a:pt x="3605" y="2551"/>
                    <a:pt x="7763" y="6156"/>
                  </a:cubicBezTo>
                  <a:cubicBezTo>
                    <a:pt x="9261" y="7376"/>
                    <a:pt x="12699" y="14030"/>
                    <a:pt x="12699" y="14030"/>
                  </a:cubicBezTo>
                  <a:lnTo>
                    <a:pt x="12588" y="9760"/>
                  </a:lnTo>
                  <a:cubicBezTo>
                    <a:pt x="12532" y="9594"/>
                    <a:pt x="12421" y="5435"/>
                    <a:pt x="9815" y="2829"/>
                  </a:cubicBezTo>
                  <a:cubicBezTo>
                    <a:pt x="8096" y="1110"/>
                    <a:pt x="6045" y="444"/>
                    <a:pt x="6045" y="444"/>
                  </a:cubicBezTo>
                  <a:cubicBezTo>
                    <a:pt x="6045" y="444"/>
                    <a:pt x="5157" y="1442"/>
                    <a:pt x="4547" y="2274"/>
                  </a:cubicBezTo>
                  <a:cubicBezTo>
                    <a:pt x="4381" y="722"/>
                    <a:pt x="4381" y="278"/>
                    <a:pt x="4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2"/>
            <p:cNvSpPr/>
            <p:nvPr/>
          </p:nvSpPr>
          <p:spPr>
            <a:xfrm>
              <a:off x="1172600" y="3874325"/>
              <a:ext cx="59625" cy="1102125"/>
            </a:xfrm>
            <a:custGeom>
              <a:avLst/>
              <a:gdLst/>
              <a:ahLst/>
              <a:cxnLst/>
              <a:rect l="l" t="t" r="r" b="b"/>
              <a:pathLst>
                <a:path w="2385" h="44085" extrusionOk="0">
                  <a:moveTo>
                    <a:pt x="0" y="0"/>
                  </a:moveTo>
                  <a:lnTo>
                    <a:pt x="0" y="44084"/>
                  </a:lnTo>
                  <a:lnTo>
                    <a:pt x="2385" y="44084"/>
                  </a:lnTo>
                  <a:lnTo>
                    <a:pt x="23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2"/>
            <p:cNvSpPr/>
            <p:nvPr/>
          </p:nvSpPr>
          <p:spPr>
            <a:xfrm>
              <a:off x="1211400" y="3874325"/>
              <a:ext cx="20825" cy="1102125"/>
            </a:xfrm>
            <a:custGeom>
              <a:avLst/>
              <a:gdLst/>
              <a:ahLst/>
              <a:cxnLst/>
              <a:rect l="l" t="t" r="r" b="b"/>
              <a:pathLst>
                <a:path w="833" h="44085" extrusionOk="0">
                  <a:moveTo>
                    <a:pt x="1" y="0"/>
                  </a:moveTo>
                  <a:lnTo>
                    <a:pt x="1" y="44084"/>
                  </a:lnTo>
                  <a:lnTo>
                    <a:pt x="833" y="44084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2"/>
            <p:cNvSpPr/>
            <p:nvPr/>
          </p:nvSpPr>
          <p:spPr>
            <a:xfrm>
              <a:off x="1218350" y="3755600"/>
              <a:ext cx="429750" cy="239350"/>
            </a:xfrm>
            <a:custGeom>
              <a:avLst/>
              <a:gdLst/>
              <a:ahLst/>
              <a:cxnLst/>
              <a:rect l="l" t="t" r="r" b="b"/>
              <a:pathLst>
                <a:path w="17190" h="9574" extrusionOk="0">
                  <a:moveTo>
                    <a:pt x="9180" y="1"/>
                  </a:moveTo>
                  <a:cubicBezTo>
                    <a:pt x="8425" y="1"/>
                    <a:pt x="7474" y="77"/>
                    <a:pt x="6599" y="369"/>
                  </a:cubicBezTo>
                  <a:cubicBezTo>
                    <a:pt x="5822" y="591"/>
                    <a:pt x="1941" y="2587"/>
                    <a:pt x="943" y="4860"/>
                  </a:cubicBezTo>
                  <a:cubicBezTo>
                    <a:pt x="0" y="7245"/>
                    <a:pt x="55" y="9574"/>
                    <a:pt x="55" y="9574"/>
                  </a:cubicBezTo>
                  <a:cubicBezTo>
                    <a:pt x="55" y="9574"/>
                    <a:pt x="222" y="8520"/>
                    <a:pt x="665" y="7633"/>
                  </a:cubicBezTo>
                  <a:cubicBezTo>
                    <a:pt x="665" y="7633"/>
                    <a:pt x="2329" y="3640"/>
                    <a:pt x="6876" y="3419"/>
                  </a:cubicBezTo>
                  <a:cubicBezTo>
                    <a:pt x="7065" y="3407"/>
                    <a:pt x="7256" y="3401"/>
                    <a:pt x="7449" y="3401"/>
                  </a:cubicBezTo>
                  <a:cubicBezTo>
                    <a:pt x="11847" y="3401"/>
                    <a:pt x="17190" y="6302"/>
                    <a:pt x="17190" y="6302"/>
                  </a:cubicBezTo>
                  <a:cubicBezTo>
                    <a:pt x="17190" y="6302"/>
                    <a:pt x="16358" y="4250"/>
                    <a:pt x="15083" y="3419"/>
                  </a:cubicBezTo>
                  <a:cubicBezTo>
                    <a:pt x="13918" y="2587"/>
                    <a:pt x="12587" y="2420"/>
                    <a:pt x="11922" y="2420"/>
                  </a:cubicBezTo>
                  <a:cubicBezTo>
                    <a:pt x="12698" y="2254"/>
                    <a:pt x="14140" y="2088"/>
                    <a:pt x="14140" y="2088"/>
                  </a:cubicBezTo>
                  <a:cubicBezTo>
                    <a:pt x="14140" y="2088"/>
                    <a:pt x="12754" y="1311"/>
                    <a:pt x="11423" y="1034"/>
                  </a:cubicBezTo>
                  <a:cubicBezTo>
                    <a:pt x="11280" y="1006"/>
                    <a:pt x="11096" y="992"/>
                    <a:pt x="10877" y="992"/>
                  </a:cubicBezTo>
                  <a:cubicBezTo>
                    <a:pt x="10248" y="992"/>
                    <a:pt x="9332" y="1106"/>
                    <a:pt x="8262" y="1311"/>
                  </a:cubicBezTo>
                  <a:cubicBezTo>
                    <a:pt x="8928" y="646"/>
                    <a:pt x="10591" y="92"/>
                    <a:pt x="10591" y="92"/>
                  </a:cubicBezTo>
                  <a:cubicBezTo>
                    <a:pt x="10591" y="92"/>
                    <a:pt x="10003" y="1"/>
                    <a:pt x="9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2"/>
            <p:cNvSpPr/>
            <p:nvPr/>
          </p:nvSpPr>
          <p:spPr>
            <a:xfrm>
              <a:off x="760875" y="3751450"/>
              <a:ext cx="429775" cy="240725"/>
            </a:xfrm>
            <a:custGeom>
              <a:avLst/>
              <a:gdLst/>
              <a:ahLst/>
              <a:cxnLst/>
              <a:rect l="l" t="t" r="r" b="b"/>
              <a:pathLst>
                <a:path w="17191" h="9629" extrusionOk="0">
                  <a:moveTo>
                    <a:pt x="7989" y="1"/>
                  </a:moveTo>
                  <a:cubicBezTo>
                    <a:pt x="7172" y="1"/>
                    <a:pt x="6599" y="91"/>
                    <a:pt x="6599" y="91"/>
                  </a:cubicBezTo>
                  <a:cubicBezTo>
                    <a:pt x="6599" y="91"/>
                    <a:pt x="8262" y="646"/>
                    <a:pt x="8928" y="1367"/>
                  </a:cubicBezTo>
                  <a:cubicBezTo>
                    <a:pt x="7883" y="1166"/>
                    <a:pt x="6984" y="1023"/>
                    <a:pt x="6357" y="1023"/>
                  </a:cubicBezTo>
                  <a:cubicBezTo>
                    <a:pt x="6119" y="1023"/>
                    <a:pt x="5920" y="1044"/>
                    <a:pt x="5767" y="1089"/>
                  </a:cubicBezTo>
                  <a:cubicBezTo>
                    <a:pt x="4436" y="1367"/>
                    <a:pt x="3050" y="2143"/>
                    <a:pt x="3050" y="2143"/>
                  </a:cubicBezTo>
                  <a:cubicBezTo>
                    <a:pt x="3050" y="2143"/>
                    <a:pt x="4492" y="2254"/>
                    <a:pt x="5268" y="2476"/>
                  </a:cubicBezTo>
                  <a:cubicBezTo>
                    <a:pt x="4547" y="2476"/>
                    <a:pt x="3327" y="2586"/>
                    <a:pt x="2052" y="3418"/>
                  </a:cubicBezTo>
                  <a:cubicBezTo>
                    <a:pt x="832" y="4250"/>
                    <a:pt x="0" y="6357"/>
                    <a:pt x="0" y="6357"/>
                  </a:cubicBezTo>
                  <a:cubicBezTo>
                    <a:pt x="0" y="6357"/>
                    <a:pt x="5351" y="3401"/>
                    <a:pt x="9751" y="3401"/>
                  </a:cubicBezTo>
                  <a:cubicBezTo>
                    <a:pt x="9941" y="3401"/>
                    <a:pt x="10128" y="3407"/>
                    <a:pt x="10314" y="3418"/>
                  </a:cubicBezTo>
                  <a:cubicBezTo>
                    <a:pt x="14806" y="3640"/>
                    <a:pt x="16469" y="7688"/>
                    <a:pt x="16469" y="7688"/>
                  </a:cubicBezTo>
                  <a:cubicBezTo>
                    <a:pt x="16968" y="8575"/>
                    <a:pt x="17135" y="9629"/>
                    <a:pt x="17135" y="9629"/>
                  </a:cubicBezTo>
                  <a:cubicBezTo>
                    <a:pt x="17135" y="9629"/>
                    <a:pt x="17190" y="7244"/>
                    <a:pt x="16192" y="4915"/>
                  </a:cubicBezTo>
                  <a:cubicBezTo>
                    <a:pt x="15249" y="2586"/>
                    <a:pt x="11368" y="590"/>
                    <a:pt x="10591" y="368"/>
                  </a:cubicBezTo>
                  <a:cubicBezTo>
                    <a:pt x="9690" y="77"/>
                    <a:pt x="8737" y="1"/>
                    <a:pt x="7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2"/>
            <p:cNvSpPr/>
            <p:nvPr/>
          </p:nvSpPr>
          <p:spPr>
            <a:xfrm>
              <a:off x="1205850" y="3656675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7321" y="1"/>
                  </a:moveTo>
                  <a:cubicBezTo>
                    <a:pt x="7321" y="1"/>
                    <a:pt x="3938" y="1387"/>
                    <a:pt x="3661" y="4991"/>
                  </a:cubicBezTo>
                  <a:lnTo>
                    <a:pt x="2441" y="3882"/>
                  </a:lnTo>
                  <a:cubicBezTo>
                    <a:pt x="2441" y="3882"/>
                    <a:pt x="944" y="5324"/>
                    <a:pt x="334" y="8041"/>
                  </a:cubicBezTo>
                  <a:cubicBezTo>
                    <a:pt x="1" y="9594"/>
                    <a:pt x="611" y="11534"/>
                    <a:pt x="611" y="11534"/>
                  </a:cubicBezTo>
                  <a:cubicBezTo>
                    <a:pt x="611" y="11534"/>
                    <a:pt x="833" y="9372"/>
                    <a:pt x="4714" y="6377"/>
                  </a:cubicBezTo>
                  <a:cubicBezTo>
                    <a:pt x="8596" y="3328"/>
                    <a:pt x="17413" y="3161"/>
                    <a:pt x="17413" y="3161"/>
                  </a:cubicBezTo>
                  <a:cubicBezTo>
                    <a:pt x="17413" y="3161"/>
                    <a:pt x="16692" y="1553"/>
                    <a:pt x="15028" y="832"/>
                  </a:cubicBezTo>
                  <a:cubicBezTo>
                    <a:pt x="13620" y="264"/>
                    <a:pt x="12238" y="118"/>
                    <a:pt x="11193" y="118"/>
                  </a:cubicBezTo>
                  <a:cubicBezTo>
                    <a:pt x="10098" y="118"/>
                    <a:pt x="9372" y="278"/>
                    <a:pt x="9372" y="278"/>
                  </a:cubicBezTo>
                  <a:cubicBezTo>
                    <a:pt x="9372" y="278"/>
                    <a:pt x="8873" y="832"/>
                    <a:pt x="8152" y="2496"/>
                  </a:cubicBezTo>
                  <a:cubicBezTo>
                    <a:pt x="7764" y="1110"/>
                    <a:pt x="7321" y="1"/>
                    <a:pt x="7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2"/>
            <p:cNvSpPr/>
            <p:nvPr/>
          </p:nvSpPr>
          <p:spPr>
            <a:xfrm>
              <a:off x="767800" y="3655300"/>
              <a:ext cx="435325" cy="288350"/>
            </a:xfrm>
            <a:custGeom>
              <a:avLst/>
              <a:gdLst/>
              <a:ahLst/>
              <a:cxnLst/>
              <a:rect l="l" t="t" r="r" b="b"/>
              <a:pathLst>
                <a:path w="17413" h="11534" extrusionOk="0">
                  <a:moveTo>
                    <a:pt x="10037" y="0"/>
                  </a:moveTo>
                  <a:cubicBezTo>
                    <a:pt x="10037" y="0"/>
                    <a:pt x="9649" y="1109"/>
                    <a:pt x="9205" y="2495"/>
                  </a:cubicBezTo>
                  <a:cubicBezTo>
                    <a:pt x="8540" y="832"/>
                    <a:pt x="8041" y="277"/>
                    <a:pt x="8041" y="277"/>
                  </a:cubicBezTo>
                  <a:cubicBezTo>
                    <a:pt x="8041" y="277"/>
                    <a:pt x="7315" y="118"/>
                    <a:pt x="6213" y="118"/>
                  </a:cubicBezTo>
                  <a:cubicBezTo>
                    <a:pt x="5160" y="118"/>
                    <a:pt x="3765" y="263"/>
                    <a:pt x="2329" y="832"/>
                  </a:cubicBezTo>
                  <a:cubicBezTo>
                    <a:pt x="666" y="1553"/>
                    <a:pt x="0" y="3105"/>
                    <a:pt x="0" y="3105"/>
                  </a:cubicBezTo>
                  <a:cubicBezTo>
                    <a:pt x="0" y="3105"/>
                    <a:pt x="8817" y="3327"/>
                    <a:pt x="12699" y="6377"/>
                  </a:cubicBezTo>
                  <a:cubicBezTo>
                    <a:pt x="16580" y="9371"/>
                    <a:pt x="16747" y="11534"/>
                    <a:pt x="16747" y="11534"/>
                  </a:cubicBezTo>
                  <a:cubicBezTo>
                    <a:pt x="16747" y="11534"/>
                    <a:pt x="17412" y="9649"/>
                    <a:pt x="17024" y="8041"/>
                  </a:cubicBezTo>
                  <a:cubicBezTo>
                    <a:pt x="16414" y="5323"/>
                    <a:pt x="14972" y="3882"/>
                    <a:pt x="14972" y="3882"/>
                  </a:cubicBezTo>
                  <a:lnTo>
                    <a:pt x="13697" y="4991"/>
                  </a:lnTo>
                  <a:cubicBezTo>
                    <a:pt x="13420" y="1386"/>
                    <a:pt x="10037" y="0"/>
                    <a:pt x="10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2"/>
            <p:cNvSpPr/>
            <p:nvPr/>
          </p:nvSpPr>
          <p:spPr>
            <a:xfrm>
              <a:off x="1122675" y="3379425"/>
              <a:ext cx="187175" cy="594725"/>
            </a:xfrm>
            <a:custGeom>
              <a:avLst/>
              <a:gdLst/>
              <a:ahLst/>
              <a:cxnLst/>
              <a:rect l="l" t="t" r="r" b="b"/>
              <a:pathLst>
                <a:path w="7487" h="23789" extrusionOk="0">
                  <a:moveTo>
                    <a:pt x="4825" y="0"/>
                  </a:moveTo>
                  <a:cubicBezTo>
                    <a:pt x="4825" y="0"/>
                    <a:pt x="3439" y="777"/>
                    <a:pt x="2164" y="3605"/>
                  </a:cubicBezTo>
                  <a:cubicBezTo>
                    <a:pt x="1332" y="5490"/>
                    <a:pt x="112" y="9261"/>
                    <a:pt x="112" y="9261"/>
                  </a:cubicBezTo>
                  <a:cubicBezTo>
                    <a:pt x="112" y="9261"/>
                    <a:pt x="1609" y="10203"/>
                    <a:pt x="2718" y="12033"/>
                  </a:cubicBezTo>
                  <a:cubicBezTo>
                    <a:pt x="1348" y="11299"/>
                    <a:pt x="367" y="11256"/>
                    <a:pt x="155" y="11256"/>
                  </a:cubicBezTo>
                  <a:cubicBezTo>
                    <a:pt x="126" y="11256"/>
                    <a:pt x="112" y="11257"/>
                    <a:pt x="112" y="11257"/>
                  </a:cubicBezTo>
                  <a:cubicBezTo>
                    <a:pt x="112" y="11257"/>
                    <a:pt x="1" y="12033"/>
                    <a:pt x="944" y="15693"/>
                  </a:cubicBezTo>
                  <a:cubicBezTo>
                    <a:pt x="1886" y="19353"/>
                    <a:pt x="3217" y="23789"/>
                    <a:pt x="3217" y="23789"/>
                  </a:cubicBezTo>
                  <a:cubicBezTo>
                    <a:pt x="3217" y="23789"/>
                    <a:pt x="6156" y="16469"/>
                    <a:pt x="6766" y="13253"/>
                  </a:cubicBezTo>
                  <a:cubicBezTo>
                    <a:pt x="7487" y="10092"/>
                    <a:pt x="6433" y="5823"/>
                    <a:pt x="6433" y="5823"/>
                  </a:cubicBezTo>
                  <a:cubicBezTo>
                    <a:pt x="6433" y="5823"/>
                    <a:pt x="5380" y="6932"/>
                    <a:pt x="5102" y="7597"/>
                  </a:cubicBezTo>
                  <a:cubicBezTo>
                    <a:pt x="5102" y="5934"/>
                    <a:pt x="5934" y="4603"/>
                    <a:pt x="5934" y="4603"/>
                  </a:cubicBezTo>
                  <a:lnTo>
                    <a:pt x="48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4" name="Google Shape;2374;p62"/>
          <p:cNvGrpSpPr/>
          <p:nvPr/>
        </p:nvGrpSpPr>
        <p:grpSpPr>
          <a:xfrm flipH="1">
            <a:off x="1859514" y="3804814"/>
            <a:ext cx="814498" cy="1002016"/>
            <a:chOff x="6671950" y="4370550"/>
            <a:chExt cx="506025" cy="622525"/>
          </a:xfrm>
        </p:grpSpPr>
        <p:sp>
          <p:nvSpPr>
            <p:cNvPr id="2375" name="Google Shape;2375;p62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2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2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2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2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2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2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2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2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2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2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2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2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2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2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2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2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2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2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4" name="Google Shape;2394;p62"/>
          <p:cNvSpPr txBox="1"/>
          <p:nvPr/>
        </p:nvSpPr>
        <p:spPr>
          <a:xfrm>
            <a:off x="1096650" y="1202750"/>
            <a:ext cx="7018200" cy="9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BeeZee"/>
              <a:buChar char="●"/>
            </a:pPr>
            <a:r>
              <a:rPr lang="en" sz="21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Write a few sentences in English about your day</a:t>
            </a:r>
            <a:endParaRPr sz="21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Krub"/>
              <a:buChar char="●"/>
            </a:pPr>
            <a:r>
              <a:rPr lang="en" sz="21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Draw a </a:t>
            </a:r>
            <a:r>
              <a:rPr lang="en" sz="2100" b="1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picture </a:t>
            </a:r>
            <a:r>
              <a:rPr lang="en" sz="21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about your day</a:t>
            </a:r>
            <a:endParaRPr sz="21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2395" name="Google Shape;239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5827" y="2097725"/>
            <a:ext cx="1714898" cy="1875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6" name="Google Shape;2396;p62"/>
          <p:cNvSpPr txBox="1"/>
          <p:nvPr/>
        </p:nvSpPr>
        <p:spPr>
          <a:xfrm>
            <a:off x="2711600" y="2226538"/>
            <a:ext cx="4075200" cy="24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BeeZee"/>
              <a:buChar char="●"/>
            </a:pPr>
            <a:r>
              <a:rPr lang="en" sz="21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What did you like?</a:t>
            </a:r>
            <a:endParaRPr sz="21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457200" marR="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BeeZee"/>
              <a:buChar char="●"/>
            </a:pPr>
            <a:r>
              <a:rPr lang="en" sz="21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What did you not like?</a:t>
            </a:r>
            <a:endParaRPr sz="21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457200" marR="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BeeZee"/>
              <a:buChar char="●"/>
            </a:pPr>
            <a:r>
              <a:rPr lang="en" sz="21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Remember, full sentences</a:t>
            </a:r>
            <a:endParaRPr sz="21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457200" marR="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Krub"/>
              <a:buChar char="●"/>
            </a:pPr>
            <a:r>
              <a:rPr lang="en" sz="21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Good journals get </a:t>
            </a:r>
            <a:r>
              <a:rPr lang="en" sz="2100" b="1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extra </a:t>
            </a:r>
            <a:r>
              <a:rPr lang="en" sz="21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points!</a:t>
            </a:r>
            <a:endParaRPr sz="21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40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LEARN ABOUT EGYPT</a:t>
            </a:r>
            <a:endParaRPr/>
          </a:p>
        </p:txBody>
      </p:sp>
      <p:grpSp>
        <p:nvGrpSpPr>
          <p:cNvPr id="1160" name="Google Shape;1160;p40"/>
          <p:cNvGrpSpPr/>
          <p:nvPr/>
        </p:nvGrpSpPr>
        <p:grpSpPr>
          <a:xfrm>
            <a:off x="268388" y="770638"/>
            <a:ext cx="1111825" cy="170525"/>
            <a:chOff x="1893450" y="398925"/>
            <a:chExt cx="1111825" cy="170525"/>
          </a:xfrm>
        </p:grpSpPr>
        <p:sp>
          <p:nvSpPr>
            <p:cNvPr id="1161" name="Google Shape;1161;p40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40"/>
          <p:cNvGrpSpPr/>
          <p:nvPr/>
        </p:nvGrpSpPr>
        <p:grpSpPr>
          <a:xfrm flipH="1">
            <a:off x="7763788" y="770650"/>
            <a:ext cx="1111825" cy="170525"/>
            <a:chOff x="1893450" y="398925"/>
            <a:chExt cx="1111825" cy="170525"/>
          </a:xfrm>
        </p:grpSpPr>
        <p:sp>
          <p:nvSpPr>
            <p:cNvPr id="1166" name="Google Shape;1166;p40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40"/>
          <p:cNvGrpSpPr/>
          <p:nvPr/>
        </p:nvGrpSpPr>
        <p:grpSpPr>
          <a:xfrm>
            <a:off x="7972298" y="2132282"/>
            <a:ext cx="1485747" cy="2674378"/>
            <a:chOff x="760875" y="3379425"/>
            <a:chExt cx="887225" cy="1597025"/>
          </a:xfrm>
        </p:grpSpPr>
        <p:sp>
          <p:nvSpPr>
            <p:cNvPr id="1171" name="Google Shape;1171;p40"/>
            <p:cNvSpPr/>
            <p:nvPr/>
          </p:nvSpPr>
          <p:spPr>
            <a:xfrm>
              <a:off x="1248825" y="3527750"/>
              <a:ext cx="317500" cy="350750"/>
            </a:xfrm>
            <a:custGeom>
              <a:avLst/>
              <a:gdLst/>
              <a:ahLst/>
              <a:cxnLst/>
              <a:rect l="l" t="t" r="r" b="b"/>
              <a:pathLst>
                <a:path w="12700" h="14030" extrusionOk="0">
                  <a:moveTo>
                    <a:pt x="8263" y="1"/>
                  </a:moveTo>
                  <a:lnTo>
                    <a:pt x="8263" y="1"/>
                  </a:lnTo>
                  <a:cubicBezTo>
                    <a:pt x="8319" y="278"/>
                    <a:pt x="8319" y="722"/>
                    <a:pt x="8208" y="2274"/>
                  </a:cubicBezTo>
                  <a:cubicBezTo>
                    <a:pt x="7598" y="1442"/>
                    <a:pt x="6655" y="444"/>
                    <a:pt x="6655" y="444"/>
                  </a:cubicBezTo>
                  <a:cubicBezTo>
                    <a:pt x="6655" y="444"/>
                    <a:pt x="5213" y="943"/>
                    <a:pt x="3494" y="2773"/>
                  </a:cubicBezTo>
                  <a:cubicBezTo>
                    <a:pt x="1831" y="4548"/>
                    <a:pt x="278" y="9594"/>
                    <a:pt x="223" y="9760"/>
                  </a:cubicBezTo>
                  <a:lnTo>
                    <a:pt x="1" y="14030"/>
                  </a:lnTo>
                  <a:cubicBezTo>
                    <a:pt x="1" y="14030"/>
                    <a:pt x="3494" y="7376"/>
                    <a:pt x="4936" y="6156"/>
                  </a:cubicBezTo>
                  <a:cubicBezTo>
                    <a:pt x="9095" y="2551"/>
                    <a:pt x="12699" y="2441"/>
                    <a:pt x="12699" y="2441"/>
                  </a:cubicBezTo>
                  <a:cubicBezTo>
                    <a:pt x="12699" y="2441"/>
                    <a:pt x="11923" y="1553"/>
                    <a:pt x="10869" y="999"/>
                  </a:cubicBezTo>
                  <a:cubicBezTo>
                    <a:pt x="9871" y="444"/>
                    <a:pt x="8818" y="112"/>
                    <a:pt x="8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841275" y="3527750"/>
              <a:ext cx="317475" cy="350750"/>
            </a:xfrm>
            <a:custGeom>
              <a:avLst/>
              <a:gdLst/>
              <a:ahLst/>
              <a:cxnLst/>
              <a:rect l="l" t="t" r="r" b="b"/>
              <a:pathLst>
                <a:path w="12699" h="14030" extrusionOk="0">
                  <a:moveTo>
                    <a:pt x="4492" y="1"/>
                  </a:moveTo>
                  <a:lnTo>
                    <a:pt x="4492" y="1"/>
                  </a:lnTo>
                  <a:cubicBezTo>
                    <a:pt x="3937" y="112"/>
                    <a:pt x="2884" y="444"/>
                    <a:pt x="1830" y="999"/>
                  </a:cubicBezTo>
                  <a:cubicBezTo>
                    <a:pt x="777" y="1553"/>
                    <a:pt x="0" y="2441"/>
                    <a:pt x="0" y="2441"/>
                  </a:cubicBezTo>
                  <a:cubicBezTo>
                    <a:pt x="0" y="2441"/>
                    <a:pt x="3605" y="2551"/>
                    <a:pt x="7763" y="6156"/>
                  </a:cubicBezTo>
                  <a:cubicBezTo>
                    <a:pt x="9261" y="7376"/>
                    <a:pt x="12699" y="14030"/>
                    <a:pt x="12699" y="14030"/>
                  </a:cubicBezTo>
                  <a:lnTo>
                    <a:pt x="12588" y="9760"/>
                  </a:lnTo>
                  <a:cubicBezTo>
                    <a:pt x="12532" y="9594"/>
                    <a:pt x="12421" y="5435"/>
                    <a:pt x="9815" y="2829"/>
                  </a:cubicBezTo>
                  <a:cubicBezTo>
                    <a:pt x="8096" y="1110"/>
                    <a:pt x="6045" y="444"/>
                    <a:pt x="6045" y="444"/>
                  </a:cubicBezTo>
                  <a:cubicBezTo>
                    <a:pt x="6045" y="444"/>
                    <a:pt x="5157" y="1442"/>
                    <a:pt x="4547" y="2274"/>
                  </a:cubicBezTo>
                  <a:cubicBezTo>
                    <a:pt x="4381" y="722"/>
                    <a:pt x="4381" y="278"/>
                    <a:pt x="4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1172600" y="3874325"/>
              <a:ext cx="59625" cy="1102125"/>
            </a:xfrm>
            <a:custGeom>
              <a:avLst/>
              <a:gdLst/>
              <a:ahLst/>
              <a:cxnLst/>
              <a:rect l="l" t="t" r="r" b="b"/>
              <a:pathLst>
                <a:path w="2385" h="44085" extrusionOk="0">
                  <a:moveTo>
                    <a:pt x="0" y="0"/>
                  </a:moveTo>
                  <a:lnTo>
                    <a:pt x="0" y="44084"/>
                  </a:lnTo>
                  <a:lnTo>
                    <a:pt x="2385" y="44084"/>
                  </a:lnTo>
                  <a:lnTo>
                    <a:pt x="23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1211400" y="3874325"/>
              <a:ext cx="20825" cy="1102125"/>
            </a:xfrm>
            <a:custGeom>
              <a:avLst/>
              <a:gdLst/>
              <a:ahLst/>
              <a:cxnLst/>
              <a:rect l="l" t="t" r="r" b="b"/>
              <a:pathLst>
                <a:path w="833" h="44085" extrusionOk="0">
                  <a:moveTo>
                    <a:pt x="1" y="0"/>
                  </a:moveTo>
                  <a:lnTo>
                    <a:pt x="1" y="44084"/>
                  </a:lnTo>
                  <a:lnTo>
                    <a:pt x="833" y="44084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1218350" y="3755600"/>
              <a:ext cx="429750" cy="239350"/>
            </a:xfrm>
            <a:custGeom>
              <a:avLst/>
              <a:gdLst/>
              <a:ahLst/>
              <a:cxnLst/>
              <a:rect l="l" t="t" r="r" b="b"/>
              <a:pathLst>
                <a:path w="17190" h="9574" extrusionOk="0">
                  <a:moveTo>
                    <a:pt x="9180" y="1"/>
                  </a:moveTo>
                  <a:cubicBezTo>
                    <a:pt x="8425" y="1"/>
                    <a:pt x="7474" y="77"/>
                    <a:pt x="6599" y="369"/>
                  </a:cubicBezTo>
                  <a:cubicBezTo>
                    <a:pt x="5822" y="591"/>
                    <a:pt x="1941" y="2587"/>
                    <a:pt x="943" y="4860"/>
                  </a:cubicBezTo>
                  <a:cubicBezTo>
                    <a:pt x="0" y="7245"/>
                    <a:pt x="55" y="9574"/>
                    <a:pt x="55" y="9574"/>
                  </a:cubicBezTo>
                  <a:cubicBezTo>
                    <a:pt x="55" y="9574"/>
                    <a:pt x="222" y="8520"/>
                    <a:pt x="665" y="7633"/>
                  </a:cubicBezTo>
                  <a:cubicBezTo>
                    <a:pt x="665" y="7633"/>
                    <a:pt x="2329" y="3640"/>
                    <a:pt x="6876" y="3419"/>
                  </a:cubicBezTo>
                  <a:cubicBezTo>
                    <a:pt x="7065" y="3407"/>
                    <a:pt x="7256" y="3401"/>
                    <a:pt x="7449" y="3401"/>
                  </a:cubicBezTo>
                  <a:cubicBezTo>
                    <a:pt x="11847" y="3401"/>
                    <a:pt x="17190" y="6302"/>
                    <a:pt x="17190" y="6302"/>
                  </a:cubicBezTo>
                  <a:cubicBezTo>
                    <a:pt x="17190" y="6302"/>
                    <a:pt x="16358" y="4250"/>
                    <a:pt x="15083" y="3419"/>
                  </a:cubicBezTo>
                  <a:cubicBezTo>
                    <a:pt x="13918" y="2587"/>
                    <a:pt x="12587" y="2420"/>
                    <a:pt x="11922" y="2420"/>
                  </a:cubicBezTo>
                  <a:cubicBezTo>
                    <a:pt x="12698" y="2254"/>
                    <a:pt x="14140" y="2088"/>
                    <a:pt x="14140" y="2088"/>
                  </a:cubicBezTo>
                  <a:cubicBezTo>
                    <a:pt x="14140" y="2088"/>
                    <a:pt x="12754" y="1311"/>
                    <a:pt x="11423" y="1034"/>
                  </a:cubicBezTo>
                  <a:cubicBezTo>
                    <a:pt x="11280" y="1006"/>
                    <a:pt x="11096" y="992"/>
                    <a:pt x="10877" y="992"/>
                  </a:cubicBezTo>
                  <a:cubicBezTo>
                    <a:pt x="10248" y="992"/>
                    <a:pt x="9332" y="1106"/>
                    <a:pt x="8262" y="1311"/>
                  </a:cubicBezTo>
                  <a:cubicBezTo>
                    <a:pt x="8928" y="646"/>
                    <a:pt x="10591" y="92"/>
                    <a:pt x="10591" y="92"/>
                  </a:cubicBezTo>
                  <a:cubicBezTo>
                    <a:pt x="10591" y="92"/>
                    <a:pt x="10003" y="1"/>
                    <a:pt x="9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760875" y="3751450"/>
              <a:ext cx="429775" cy="240725"/>
            </a:xfrm>
            <a:custGeom>
              <a:avLst/>
              <a:gdLst/>
              <a:ahLst/>
              <a:cxnLst/>
              <a:rect l="l" t="t" r="r" b="b"/>
              <a:pathLst>
                <a:path w="17191" h="9629" extrusionOk="0">
                  <a:moveTo>
                    <a:pt x="7989" y="1"/>
                  </a:moveTo>
                  <a:cubicBezTo>
                    <a:pt x="7172" y="1"/>
                    <a:pt x="6599" y="91"/>
                    <a:pt x="6599" y="91"/>
                  </a:cubicBezTo>
                  <a:cubicBezTo>
                    <a:pt x="6599" y="91"/>
                    <a:pt x="8262" y="646"/>
                    <a:pt x="8928" y="1367"/>
                  </a:cubicBezTo>
                  <a:cubicBezTo>
                    <a:pt x="7883" y="1166"/>
                    <a:pt x="6984" y="1023"/>
                    <a:pt x="6357" y="1023"/>
                  </a:cubicBezTo>
                  <a:cubicBezTo>
                    <a:pt x="6119" y="1023"/>
                    <a:pt x="5920" y="1044"/>
                    <a:pt x="5767" y="1089"/>
                  </a:cubicBezTo>
                  <a:cubicBezTo>
                    <a:pt x="4436" y="1367"/>
                    <a:pt x="3050" y="2143"/>
                    <a:pt x="3050" y="2143"/>
                  </a:cubicBezTo>
                  <a:cubicBezTo>
                    <a:pt x="3050" y="2143"/>
                    <a:pt x="4492" y="2254"/>
                    <a:pt x="5268" y="2476"/>
                  </a:cubicBezTo>
                  <a:cubicBezTo>
                    <a:pt x="4547" y="2476"/>
                    <a:pt x="3327" y="2586"/>
                    <a:pt x="2052" y="3418"/>
                  </a:cubicBezTo>
                  <a:cubicBezTo>
                    <a:pt x="832" y="4250"/>
                    <a:pt x="0" y="6357"/>
                    <a:pt x="0" y="6357"/>
                  </a:cubicBezTo>
                  <a:cubicBezTo>
                    <a:pt x="0" y="6357"/>
                    <a:pt x="5351" y="3401"/>
                    <a:pt x="9751" y="3401"/>
                  </a:cubicBezTo>
                  <a:cubicBezTo>
                    <a:pt x="9941" y="3401"/>
                    <a:pt x="10128" y="3407"/>
                    <a:pt x="10314" y="3418"/>
                  </a:cubicBezTo>
                  <a:cubicBezTo>
                    <a:pt x="14806" y="3640"/>
                    <a:pt x="16469" y="7688"/>
                    <a:pt x="16469" y="7688"/>
                  </a:cubicBezTo>
                  <a:cubicBezTo>
                    <a:pt x="16968" y="8575"/>
                    <a:pt x="17135" y="9629"/>
                    <a:pt x="17135" y="9629"/>
                  </a:cubicBezTo>
                  <a:cubicBezTo>
                    <a:pt x="17135" y="9629"/>
                    <a:pt x="17190" y="7244"/>
                    <a:pt x="16192" y="4915"/>
                  </a:cubicBezTo>
                  <a:cubicBezTo>
                    <a:pt x="15249" y="2586"/>
                    <a:pt x="11368" y="590"/>
                    <a:pt x="10591" y="368"/>
                  </a:cubicBezTo>
                  <a:cubicBezTo>
                    <a:pt x="9690" y="77"/>
                    <a:pt x="8737" y="1"/>
                    <a:pt x="7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1205850" y="3656675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7321" y="1"/>
                  </a:moveTo>
                  <a:cubicBezTo>
                    <a:pt x="7321" y="1"/>
                    <a:pt x="3938" y="1387"/>
                    <a:pt x="3661" y="4991"/>
                  </a:cubicBezTo>
                  <a:lnTo>
                    <a:pt x="2441" y="3882"/>
                  </a:lnTo>
                  <a:cubicBezTo>
                    <a:pt x="2441" y="3882"/>
                    <a:pt x="944" y="5324"/>
                    <a:pt x="334" y="8041"/>
                  </a:cubicBezTo>
                  <a:cubicBezTo>
                    <a:pt x="1" y="9594"/>
                    <a:pt x="611" y="11534"/>
                    <a:pt x="611" y="11534"/>
                  </a:cubicBezTo>
                  <a:cubicBezTo>
                    <a:pt x="611" y="11534"/>
                    <a:pt x="833" y="9372"/>
                    <a:pt x="4714" y="6377"/>
                  </a:cubicBezTo>
                  <a:cubicBezTo>
                    <a:pt x="8596" y="3328"/>
                    <a:pt x="17413" y="3161"/>
                    <a:pt x="17413" y="3161"/>
                  </a:cubicBezTo>
                  <a:cubicBezTo>
                    <a:pt x="17413" y="3161"/>
                    <a:pt x="16692" y="1553"/>
                    <a:pt x="15028" y="832"/>
                  </a:cubicBezTo>
                  <a:cubicBezTo>
                    <a:pt x="13620" y="264"/>
                    <a:pt x="12238" y="118"/>
                    <a:pt x="11193" y="118"/>
                  </a:cubicBezTo>
                  <a:cubicBezTo>
                    <a:pt x="10098" y="118"/>
                    <a:pt x="9372" y="278"/>
                    <a:pt x="9372" y="278"/>
                  </a:cubicBezTo>
                  <a:cubicBezTo>
                    <a:pt x="9372" y="278"/>
                    <a:pt x="8873" y="832"/>
                    <a:pt x="8152" y="2496"/>
                  </a:cubicBezTo>
                  <a:cubicBezTo>
                    <a:pt x="7764" y="1110"/>
                    <a:pt x="7321" y="1"/>
                    <a:pt x="7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767800" y="3655300"/>
              <a:ext cx="435325" cy="288350"/>
            </a:xfrm>
            <a:custGeom>
              <a:avLst/>
              <a:gdLst/>
              <a:ahLst/>
              <a:cxnLst/>
              <a:rect l="l" t="t" r="r" b="b"/>
              <a:pathLst>
                <a:path w="17413" h="11534" extrusionOk="0">
                  <a:moveTo>
                    <a:pt x="10037" y="0"/>
                  </a:moveTo>
                  <a:cubicBezTo>
                    <a:pt x="10037" y="0"/>
                    <a:pt x="9649" y="1109"/>
                    <a:pt x="9205" y="2495"/>
                  </a:cubicBezTo>
                  <a:cubicBezTo>
                    <a:pt x="8540" y="832"/>
                    <a:pt x="8041" y="277"/>
                    <a:pt x="8041" y="277"/>
                  </a:cubicBezTo>
                  <a:cubicBezTo>
                    <a:pt x="8041" y="277"/>
                    <a:pt x="7315" y="118"/>
                    <a:pt x="6213" y="118"/>
                  </a:cubicBezTo>
                  <a:cubicBezTo>
                    <a:pt x="5160" y="118"/>
                    <a:pt x="3765" y="263"/>
                    <a:pt x="2329" y="832"/>
                  </a:cubicBezTo>
                  <a:cubicBezTo>
                    <a:pt x="666" y="1553"/>
                    <a:pt x="0" y="3105"/>
                    <a:pt x="0" y="3105"/>
                  </a:cubicBezTo>
                  <a:cubicBezTo>
                    <a:pt x="0" y="3105"/>
                    <a:pt x="8817" y="3327"/>
                    <a:pt x="12699" y="6377"/>
                  </a:cubicBezTo>
                  <a:cubicBezTo>
                    <a:pt x="16580" y="9371"/>
                    <a:pt x="16747" y="11534"/>
                    <a:pt x="16747" y="11534"/>
                  </a:cubicBezTo>
                  <a:cubicBezTo>
                    <a:pt x="16747" y="11534"/>
                    <a:pt x="17412" y="9649"/>
                    <a:pt x="17024" y="8041"/>
                  </a:cubicBezTo>
                  <a:cubicBezTo>
                    <a:pt x="16414" y="5323"/>
                    <a:pt x="14972" y="3882"/>
                    <a:pt x="14972" y="3882"/>
                  </a:cubicBezTo>
                  <a:lnTo>
                    <a:pt x="13697" y="4991"/>
                  </a:lnTo>
                  <a:cubicBezTo>
                    <a:pt x="13420" y="1386"/>
                    <a:pt x="10037" y="0"/>
                    <a:pt x="10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1122675" y="3379425"/>
              <a:ext cx="187175" cy="594725"/>
            </a:xfrm>
            <a:custGeom>
              <a:avLst/>
              <a:gdLst/>
              <a:ahLst/>
              <a:cxnLst/>
              <a:rect l="l" t="t" r="r" b="b"/>
              <a:pathLst>
                <a:path w="7487" h="23789" extrusionOk="0">
                  <a:moveTo>
                    <a:pt x="4825" y="0"/>
                  </a:moveTo>
                  <a:cubicBezTo>
                    <a:pt x="4825" y="0"/>
                    <a:pt x="3439" y="777"/>
                    <a:pt x="2164" y="3605"/>
                  </a:cubicBezTo>
                  <a:cubicBezTo>
                    <a:pt x="1332" y="5490"/>
                    <a:pt x="112" y="9261"/>
                    <a:pt x="112" y="9261"/>
                  </a:cubicBezTo>
                  <a:cubicBezTo>
                    <a:pt x="112" y="9261"/>
                    <a:pt x="1609" y="10203"/>
                    <a:pt x="2718" y="12033"/>
                  </a:cubicBezTo>
                  <a:cubicBezTo>
                    <a:pt x="1348" y="11299"/>
                    <a:pt x="367" y="11256"/>
                    <a:pt x="155" y="11256"/>
                  </a:cubicBezTo>
                  <a:cubicBezTo>
                    <a:pt x="126" y="11256"/>
                    <a:pt x="112" y="11257"/>
                    <a:pt x="112" y="11257"/>
                  </a:cubicBezTo>
                  <a:cubicBezTo>
                    <a:pt x="112" y="11257"/>
                    <a:pt x="1" y="12033"/>
                    <a:pt x="944" y="15693"/>
                  </a:cubicBezTo>
                  <a:cubicBezTo>
                    <a:pt x="1886" y="19353"/>
                    <a:pt x="3217" y="23789"/>
                    <a:pt x="3217" y="23789"/>
                  </a:cubicBezTo>
                  <a:cubicBezTo>
                    <a:pt x="3217" y="23789"/>
                    <a:pt x="6156" y="16469"/>
                    <a:pt x="6766" y="13253"/>
                  </a:cubicBezTo>
                  <a:cubicBezTo>
                    <a:pt x="7487" y="10092"/>
                    <a:pt x="6433" y="5823"/>
                    <a:pt x="6433" y="5823"/>
                  </a:cubicBezTo>
                  <a:cubicBezTo>
                    <a:pt x="6433" y="5823"/>
                    <a:pt x="5380" y="6932"/>
                    <a:pt x="5102" y="7597"/>
                  </a:cubicBezTo>
                  <a:cubicBezTo>
                    <a:pt x="5102" y="5934"/>
                    <a:pt x="5934" y="4603"/>
                    <a:pt x="5934" y="4603"/>
                  </a:cubicBezTo>
                  <a:lnTo>
                    <a:pt x="48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0" name="Google Shape;1180;p40"/>
          <p:cNvSpPr/>
          <p:nvPr/>
        </p:nvSpPr>
        <p:spPr>
          <a:xfrm>
            <a:off x="1250550" y="2508088"/>
            <a:ext cx="2363100" cy="1273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0"/>
          <p:cNvSpPr txBox="1"/>
          <p:nvPr/>
        </p:nvSpPr>
        <p:spPr>
          <a:xfrm>
            <a:off x="720000" y="3785100"/>
            <a:ext cx="34242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Capital city _______</a:t>
            </a:r>
            <a:endParaRPr sz="20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Language________</a:t>
            </a:r>
            <a:endParaRPr sz="20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182" name="Google Shape;1182;p40"/>
          <p:cNvSpPr txBox="1"/>
          <p:nvPr/>
        </p:nvSpPr>
        <p:spPr>
          <a:xfrm>
            <a:off x="4860500" y="3785100"/>
            <a:ext cx="2660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Draw the Egyptian flag here</a:t>
            </a:r>
            <a:endParaRPr sz="20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183" name="Google Shape;1183;p40"/>
          <p:cNvSpPr/>
          <p:nvPr/>
        </p:nvSpPr>
        <p:spPr>
          <a:xfrm>
            <a:off x="3763875" y="3171451"/>
            <a:ext cx="1542350" cy="663175"/>
          </a:xfrm>
          <a:custGeom>
            <a:avLst/>
            <a:gdLst/>
            <a:ahLst/>
            <a:cxnLst/>
            <a:rect l="l" t="t" r="r" b="b"/>
            <a:pathLst>
              <a:path w="61694" h="26527" extrusionOk="0">
                <a:moveTo>
                  <a:pt x="61694" y="26527"/>
                </a:moveTo>
                <a:cubicBezTo>
                  <a:pt x="61694" y="13916"/>
                  <a:pt x="46478" y="3550"/>
                  <a:pt x="34243" y="491"/>
                </a:cubicBezTo>
                <a:cubicBezTo>
                  <a:pt x="23096" y="-2296"/>
                  <a:pt x="10901" y="8087"/>
                  <a:pt x="0" y="445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sp>
      <p:pic>
        <p:nvPicPr>
          <p:cNvPr id="1185" name="Google Shape;1185;p4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7469" y="2508100"/>
            <a:ext cx="1907856" cy="127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6" name="Google Shape;1186;p40"/>
          <p:cNvSpPr/>
          <p:nvPr/>
        </p:nvSpPr>
        <p:spPr>
          <a:xfrm>
            <a:off x="2547963" y="1123300"/>
            <a:ext cx="4048074" cy="1054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38100" cap="flat" cmpd="sng">
                  <a:solidFill>
                    <a:srgbClr val="1E1E1E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chemeClr val="accent1"/>
                    </a:gs>
                    <a:gs pos="36000">
                      <a:schemeClr val="lt2"/>
                    </a:gs>
                    <a:gs pos="70000">
                      <a:schemeClr val="lt1"/>
                    </a:gs>
                    <a:gs pos="100000">
                      <a:schemeClr val="dk1"/>
                    </a:gs>
                  </a:gsLst>
                  <a:lin ang="13500032" scaled="0"/>
                </a:gradFill>
                <a:latin typeface="Alfa Slab One"/>
              </a:rPr>
              <a:t>Egypt</a:t>
            </a:r>
          </a:p>
        </p:txBody>
      </p:sp>
      <p:sp>
        <p:nvSpPr>
          <p:cNvPr id="1187" name="Google Shape;1187;p40"/>
          <p:cNvSpPr txBox="1"/>
          <p:nvPr/>
        </p:nvSpPr>
        <p:spPr>
          <a:xfrm>
            <a:off x="2447800" y="3753300"/>
            <a:ext cx="1280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ABeeZee"/>
                <a:ea typeface="ABeeZee"/>
                <a:cs typeface="ABeeZee"/>
                <a:sym typeface="ABeeZee"/>
              </a:rPr>
              <a:t>Cairo</a:t>
            </a:r>
            <a:endParaRPr sz="2000" b="1">
              <a:solidFill>
                <a:schemeClr val="accent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188" name="Google Shape;1188;p40"/>
          <p:cNvSpPr txBox="1"/>
          <p:nvPr/>
        </p:nvSpPr>
        <p:spPr>
          <a:xfrm>
            <a:off x="2447800" y="4064600"/>
            <a:ext cx="1280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ABeeZee"/>
                <a:ea typeface="ABeeZee"/>
                <a:cs typeface="ABeeZee"/>
                <a:sym typeface="ABeeZee"/>
              </a:rPr>
              <a:t>Arabic</a:t>
            </a:r>
            <a:endParaRPr sz="2000" b="1">
              <a:solidFill>
                <a:schemeClr val="accent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4" name="Google Shape;119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018350" y="1492825"/>
            <a:ext cx="2380325" cy="330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5" name="Google Shape;1195;p41"/>
          <p:cNvPicPr preferRelativeResize="0"/>
          <p:nvPr/>
        </p:nvPicPr>
        <p:blipFill rotWithShape="1">
          <a:blip r:embed="rId3">
            <a:alphaModFix/>
          </a:blip>
          <a:srcRect l="39664" b="54847"/>
          <a:stretch/>
        </p:blipFill>
        <p:spPr>
          <a:xfrm rot="10800000" flipH="1">
            <a:off x="7645750" y="0"/>
            <a:ext cx="1436198" cy="149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6" name="Google Shape;1196;p41"/>
          <p:cNvSpPr txBox="1">
            <a:spLocks noGrp="1"/>
          </p:cNvSpPr>
          <p:nvPr>
            <p:ph type="title" idx="15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LEARN ABOUT EGYPT</a:t>
            </a:r>
            <a:endParaRPr/>
          </a:p>
        </p:txBody>
      </p:sp>
      <p:grpSp>
        <p:nvGrpSpPr>
          <p:cNvPr id="1197" name="Google Shape;1197;p41"/>
          <p:cNvGrpSpPr/>
          <p:nvPr/>
        </p:nvGrpSpPr>
        <p:grpSpPr>
          <a:xfrm>
            <a:off x="268388" y="770638"/>
            <a:ext cx="1111825" cy="170525"/>
            <a:chOff x="1893450" y="398925"/>
            <a:chExt cx="1111825" cy="170525"/>
          </a:xfrm>
        </p:grpSpPr>
        <p:sp>
          <p:nvSpPr>
            <p:cNvPr id="1198" name="Google Shape;1198;p41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1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1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1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1"/>
          <p:cNvGrpSpPr/>
          <p:nvPr/>
        </p:nvGrpSpPr>
        <p:grpSpPr>
          <a:xfrm flipH="1">
            <a:off x="7763788" y="770650"/>
            <a:ext cx="1111825" cy="170525"/>
            <a:chOff x="1893450" y="398925"/>
            <a:chExt cx="1111825" cy="170525"/>
          </a:xfrm>
        </p:grpSpPr>
        <p:sp>
          <p:nvSpPr>
            <p:cNvPr id="1203" name="Google Shape;1203;p41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1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1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1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07" name="Google Shape;120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550" y="1405100"/>
            <a:ext cx="2971500" cy="1788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208" name="Google Shape;1208;p41"/>
          <p:cNvSpPr txBox="1"/>
          <p:nvPr/>
        </p:nvSpPr>
        <p:spPr>
          <a:xfrm>
            <a:off x="1004550" y="3311075"/>
            <a:ext cx="27735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ABeeZee"/>
                <a:ea typeface="ABeeZee"/>
                <a:cs typeface="ABeeZee"/>
                <a:sym typeface="ABeeZee"/>
              </a:rPr>
              <a:t>An ancient Egyptian King was called a ____________</a:t>
            </a:r>
            <a:endParaRPr sz="170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09" name="Google Shape;1209;p41"/>
          <p:cNvSpPr txBox="1"/>
          <p:nvPr/>
        </p:nvSpPr>
        <p:spPr>
          <a:xfrm>
            <a:off x="3848775" y="1315950"/>
            <a:ext cx="3915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BeeZee"/>
                <a:ea typeface="ABeeZee"/>
                <a:cs typeface="ABeeZee"/>
                <a:sym typeface="ABeeZee"/>
              </a:rPr>
              <a:t>The ________ is the l o n g e s t river in the world</a:t>
            </a:r>
            <a:endParaRPr sz="190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10" name="Google Shape;1210;p41"/>
          <p:cNvSpPr/>
          <p:nvPr/>
        </p:nvSpPr>
        <p:spPr>
          <a:xfrm>
            <a:off x="4285725" y="3151913"/>
            <a:ext cx="2363100" cy="1273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41"/>
          <p:cNvSpPr txBox="1"/>
          <p:nvPr/>
        </p:nvSpPr>
        <p:spPr>
          <a:xfrm>
            <a:off x="4017675" y="2248900"/>
            <a:ext cx="28992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Cut and paste Egyptian Pound here</a:t>
            </a:r>
            <a:endParaRPr sz="20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12" name="Google Shape;1212;p41"/>
          <p:cNvSpPr txBox="1"/>
          <p:nvPr/>
        </p:nvSpPr>
        <p:spPr>
          <a:xfrm>
            <a:off x="4365125" y="1277075"/>
            <a:ext cx="1280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ABeeZee"/>
                <a:ea typeface="ABeeZee"/>
                <a:cs typeface="ABeeZee"/>
                <a:sym typeface="ABeeZee"/>
              </a:rPr>
              <a:t>Nile</a:t>
            </a:r>
            <a:endParaRPr sz="2000" b="1">
              <a:solidFill>
                <a:schemeClr val="accent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13" name="Google Shape;1213;p41"/>
          <p:cNvSpPr txBox="1"/>
          <p:nvPr/>
        </p:nvSpPr>
        <p:spPr>
          <a:xfrm>
            <a:off x="1241825" y="3827875"/>
            <a:ext cx="1280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ABeeZee"/>
                <a:ea typeface="ABeeZee"/>
                <a:cs typeface="ABeeZee"/>
                <a:sym typeface="ABeeZee"/>
              </a:rPr>
              <a:t>Pharaoh</a:t>
            </a:r>
            <a:endParaRPr sz="2000" b="1">
              <a:solidFill>
                <a:schemeClr val="accent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214" name="Google Shape;121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9801" y="3196300"/>
            <a:ext cx="1774925" cy="118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42"/>
          <p:cNvSpPr txBox="1">
            <a:spLocks noGrp="1"/>
          </p:cNvSpPr>
          <p:nvPr>
            <p:ph type="title" idx="2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FAMOUS PEOPLE FROM EGYPT</a:t>
            </a:r>
            <a:endParaRPr/>
          </a:p>
        </p:txBody>
      </p:sp>
      <p:grpSp>
        <p:nvGrpSpPr>
          <p:cNvPr id="1220" name="Google Shape;1220;p42"/>
          <p:cNvGrpSpPr/>
          <p:nvPr/>
        </p:nvGrpSpPr>
        <p:grpSpPr>
          <a:xfrm>
            <a:off x="450325" y="736400"/>
            <a:ext cx="1111825" cy="170525"/>
            <a:chOff x="1893450" y="398925"/>
            <a:chExt cx="1111825" cy="170525"/>
          </a:xfrm>
        </p:grpSpPr>
        <p:sp>
          <p:nvSpPr>
            <p:cNvPr id="1221" name="Google Shape;1221;p42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2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42"/>
          <p:cNvGrpSpPr/>
          <p:nvPr/>
        </p:nvGrpSpPr>
        <p:grpSpPr>
          <a:xfrm flipH="1">
            <a:off x="7631350" y="736413"/>
            <a:ext cx="1111825" cy="170525"/>
            <a:chOff x="1893450" y="398925"/>
            <a:chExt cx="1111825" cy="170525"/>
          </a:xfrm>
        </p:grpSpPr>
        <p:sp>
          <p:nvSpPr>
            <p:cNvPr id="1226" name="Google Shape;1226;p42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2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30" name="Google Shape;1230;p4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4694" r="24209"/>
          <a:stretch/>
        </p:blipFill>
        <p:spPr>
          <a:xfrm>
            <a:off x="1004675" y="1587675"/>
            <a:ext cx="1782875" cy="2322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1" name="Google Shape;1231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3815" y="1587675"/>
            <a:ext cx="1564233" cy="2324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2" name="Google Shape;1232;p42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75898" y="1587675"/>
            <a:ext cx="1551152" cy="2324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3" name="Google Shape;1233;p42"/>
          <p:cNvGrpSpPr/>
          <p:nvPr/>
        </p:nvGrpSpPr>
        <p:grpSpPr>
          <a:xfrm>
            <a:off x="5186462" y="2508227"/>
            <a:ext cx="1291533" cy="2324789"/>
            <a:chOff x="760875" y="3379425"/>
            <a:chExt cx="887225" cy="1597025"/>
          </a:xfrm>
        </p:grpSpPr>
        <p:sp>
          <p:nvSpPr>
            <p:cNvPr id="1234" name="Google Shape;1234;p42"/>
            <p:cNvSpPr/>
            <p:nvPr/>
          </p:nvSpPr>
          <p:spPr>
            <a:xfrm>
              <a:off x="1248825" y="3527750"/>
              <a:ext cx="317500" cy="350750"/>
            </a:xfrm>
            <a:custGeom>
              <a:avLst/>
              <a:gdLst/>
              <a:ahLst/>
              <a:cxnLst/>
              <a:rect l="l" t="t" r="r" b="b"/>
              <a:pathLst>
                <a:path w="12700" h="14030" extrusionOk="0">
                  <a:moveTo>
                    <a:pt x="8263" y="1"/>
                  </a:moveTo>
                  <a:lnTo>
                    <a:pt x="8263" y="1"/>
                  </a:lnTo>
                  <a:cubicBezTo>
                    <a:pt x="8319" y="278"/>
                    <a:pt x="8319" y="722"/>
                    <a:pt x="8208" y="2274"/>
                  </a:cubicBezTo>
                  <a:cubicBezTo>
                    <a:pt x="7598" y="1442"/>
                    <a:pt x="6655" y="444"/>
                    <a:pt x="6655" y="444"/>
                  </a:cubicBezTo>
                  <a:cubicBezTo>
                    <a:pt x="6655" y="444"/>
                    <a:pt x="5213" y="943"/>
                    <a:pt x="3494" y="2773"/>
                  </a:cubicBezTo>
                  <a:cubicBezTo>
                    <a:pt x="1831" y="4548"/>
                    <a:pt x="278" y="9594"/>
                    <a:pt x="223" y="9760"/>
                  </a:cubicBezTo>
                  <a:lnTo>
                    <a:pt x="1" y="14030"/>
                  </a:lnTo>
                  <a:cubicBezTo>
                    <a:pt x="1" y="14030"/>
                    <a:pt x="3494" y="7376"/>
                    <a:pt x="4936" y="6156"/>
                  </a:cubicBezTo>
                  <a:cubicBezTo>
                    <a:pt x="9095" y="2551"/>
                    <a:pt x="12699" y="2441"/>
                    <a:pt x="12699" y="2441"/>
                  </a:cubicBezTo>
                  <a:cubicBezTo>
                    <a:pt x="12699" y="2441"/>
                    <a:pt x="11923" y="1553"/>
                    <a:pt x="10869" y="999"/>
                  </a:cubicBezTo>
                  <a:cubicBezTo>
                    <a:pt x="9871" y="444"/>
                    <a:pt x="8818" y="112"/>
                    <a:pt x="8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2"/>
            <p:cNvSpPr/>
            <p:nvPr/>
          </p:nvSpPr>
          <p:spPr>
            <a:xfrm>
              <a:off x="841275" y="3527750"/>
              <a:ext cx="317475" cy="350750"/>
            </a:xfrm>
            <a:custGeom>
              <a:avLst/>
              <a:gdLst/>
              <a:ahLst/>
              <a:cxnLst/>
              <a:rect l="l" t="t" r="r" b="b"/>
              <a:pathLst>
                <a:path w="12699" h="14030" extrusionOk="0">
                  <a:moveTo>
                    <a:pt x="4492" y="1"/>
                  </a:moveTo>
                  <a:lnTo>
                    <a:pt x="4492" y="1"/>
                  </a:lnTo>
                  <a:cubicBezTo>
                    <a:pt x="3937" y="112"/>
                    <a:pt x="2884" y="444"/>
                    <a:pt x="1830" y="999"/>
                  </a:cubicBezTo>
                  <a:cubicBezTo>
                    <a:pt x="777" y="1553"/>
                    <a:pt x="0" y="2441"/>
                    <a:pt x="0" y="2441"/>
                  </a:cubicBezTo>
                  <a:cubicBezTo>
                    <a:pt x="0" y="2441"/>
                    <a:pt x="3605" y="2551"/>
                    <a:pt x="7763" y="6156"/>
                  </a:cubicBezTo>
                  <a:cubicBezTo>
                    <a:pt x="9261" y="7376"/>
                    <a:pt x="12699" y="14030"/>
                    <a:pt x="12699" y="14030"/>
                  </a:cubicBezTo>
                  <a:lnTo>
                    <a:pt x="12588" y="9760"/>
                  </a:lnTo>
                  <a:cubicBezTo>
                    <a:pt x="12532" y="9594"/>
                    <a:pt x="12421" y="5435"/>
                    <a:pt x="9815" y="2829"/>
                  </a:cubicBezTo>
                  <a:cubicBezTo>
                    <a:pt x="8096" y="1110"/>
                    <a:pt x="6045" y="444"/>
                    <a:pt x="6045" y="444"/>
                  </a:cubicBezTo>
                  <a:cubicBezTo>
                    <a:pt x="6045" y="444"/>
                    <a:pt x="5157" y="1442"/>
                    <a:pt x="4547" y="2274"/>
                  </a:cubicBezTo>
                  <a:cubicBezTo>
                    <a:pt x="4381" y="722"/>
                    <a:pt x="4381" y="278"/>
                    <a:pt x="4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2"/>
            <p:cNvSpPr/>
            <p:nvPr/>
          </p:nvSpPr>
          <p:spPr>
            <a:xfrm>
              <a:off x="1172600" y="3874325"/>
              <a:ext cx="59625" cy="1102125"/>
            </a:xfrm>
            <a:custGeom>
              <a:avLst/>
              <a:gdLst/>
              <a:ahLst/>
              <a:cxnLst/>
              <a:rect l="l" t="t" r="r" b="b"/>
              <a:pathLst>
                <a:path w="2385" h="44085" extrusionOk="0">
                  <a:moveTo>
                    <a:pt x="0" y="0"/>
                  </a:moveTo>
                  <a:lnTo>
                    <a:pt x="0" y="44084"/>
                  </a:lnTo>
                  <a:lnTo>
                    <a:pt x="2385" y="44084"/>
                  </a:lnTo>
                  <a:lnTo>
                    <a:pt x="23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2"/>
            <p:cNvSpPr/>
            <p:nvPr/>
          </p:nvSpPr>
          <p:spPr>
            <a:xfrm>
              <a:off x="1211400" y="3874325"/>
              <a:ext cx="20825" cy="1102125"/>
            </a:xfrm>
            <a:custGeom>
              <a:avLst/>
              <a:gdLst/>
              <a:ahLst/>
              <a:cxnLst/>
              <a:rect l="l" t="t" r="r" b="b"/>
              <a:pathLst>
                <a:path w="833" h="44085" extrusionOk="0">
                  <a:moveTo>
                    <a:pt x="1" y="0"/>
                  </a:moveTo>
                  <a:lnTo>
                    <a:pt x="1" y="44084"/>
                  </a:lnTo>
                  <a:lnTo>
                    <a:pt x="833" y="44084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2"/>
            <p:cNvSpPr/>
            <p:nvPr/>
          </p:nvSpPr>
          <p:spPr>
            <a:xfrm>
              <a:off x="1218350" y="3755600"/>
              <a:ext cx="429750" cy="239350"/>
            </a:xfrm>
            <a:custGeom>
              <a:avLst/>
              <a:gdLst/>
              <a:ahLst/>
              <a:cxnLst/>
              <a:rect l="l" t="t" r="r" b="b"/>
              <a:pathLst>
                <a:path w="17190" h="9574" extrusionOk="0">
                  <a:moveTo>
                    <a:pt x="9180" y="1"/>
                  </a:moveTo>
                  <a:cubicBezTo>
                    <a:pt x="8425" y="1"/>
                    <a:pt x="7474" y="77"/>
                    <a:pt x="6599" y="369"/>
                  </a:cubicBezTo>
                  <a:cubicBezTo>
                    <a:pt x="5822" y="591"/>
                    <a:pt x="1941" y="2587"/>
                    <a:pt x="943" y="4860"/>
                  </a:cubicBezTo>
                  <a:cubicBezTo>
                    <a:pt x="0" y="7245"/>
                    <a:pt x="55" y="9574"/>
                    <a:pt x="55" y="9574"/>
                  </a:cubicBezTo>
                  <a:cubicBezTo>
                    <a:pt x="55" y="9574"/>
                    <a:pt x="222" y="8520"/>
                    <a:pt x="665" y="7633"/>
                  </a:cubicBezTo>
                  <a:cubicBezTo>
                    <a:pt x="665" y="7633"/>
                    <a:pt x="2329" y="3640"/>
                    <a:pt x="6876" y="3419"/>
                  </a:cubicBezTo>
                  <a:cubicBezTo>
                    <a:pt x="7065" y="3407"/>
                    <a:pt x="7256" y="3401"/>
                    <a:pt x="7449" y="3401"/>
                  </a:cubicBezTo>
                  <a:cubicBezTo>
                    <a:pt x="11847" y="3401"/>
                    <a:pt x="17190" y="6302"/>
                    <a:pt x="17190" y="6302"/>
                  </a:cubicBezTo>
                  <a:cubicBezTo>
                    <a:pt x="17190" y="6302"/>
                    <a:pt x="16358" y="4250"/>
                    <a:pt x="15083" y="3419"/>
                  </a:cubicBezTo>
                  <a:cubicBezTo>
                    <a:pt x="13918" y="2587"/>
                    <a:pt x="12587" y="2420"/>
                    <a:pt x="11922" y="2420"/>
                  </a:cubicBezTo>
                  <a:cubicBezTo>
                    <a:pt x="12698" y="2254"/>
                    <a:pt x="14140" y="2088"/>
                    <a:pt x="14140" y="2088"/>
                  </a:cubicBezTo>
                  <a:cubicBezTo>
                    <a:pt x="14140" y="2088"/>
                    <a:pt x="12754" y="1311"/>
                    <a:pt x="11423" y="1034"/>
                  </a:cubicBezTo>
                  <a:cubicBezTo>
                    <a:pt x="11280" y="1006"/>
                    <a:pt x="11096" y="992"/>
                    <a:pt x="10877" y="992"/>
                  </a:cubicBezTo>
                  <a:cubicBezTo>
                    <a:pt x="10248" y="992"/>
                    <a:pt x="9332" y="1106"/>
                    <a:pt x="8262" y="1311"/>
                  </a:cubicBezTo>
                  <a:cubicBezTo>
                    <a:pt x="8928" y="646"/>
                    <a:pt x="10591" y="92"/>
                    <a:pt x="10591" y="92"/>
                  </a:cubicBezTo>
                  <a:cubicBezTo>
                    <a:pt x="10591" y="92"/>
                    <a:pt x="10003" y="1"/>
                    <a:pt x="9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2"/>
            <p:cNvSpPr/>
            <p:nvPr/>
          </p:nvSpPr>
          <p:spPr>
            <a:xfrm>
              <a:off x="760875" y="3751450"/>
              <a:ext cx="429775" cy="240725"/>
            </a:xfrm>
            <a:custGeom>
              <a:avLst/>
              <a:gdLst/>
              <a:ahLst/>
              <a:cxnLst/>
              <a:rect l="l" t="t" r="r" b="b"/>
              <a:pathLst>
                <a:path w="17191" h="9629" extrusionOk="0">
                  <a:moveTo>
                    <a:pt x="7989" y="1"/>
                  </a:moveTo>
                  <a:cubicBezTo>
                    <a:pt x="7172" y="1"/>
                    <a:pt x="6599" y="91"/>
                    <a:pt x="6599" y="91"/>
                  </a:cubicBezTo>
                  <a:cubicBezTo>
                    <a:pt x="6599" y="91"/>
                    <a:pt x="8262" y="646"/>
                    <a:pt x="8928" y="1367"/>
                  </a:cubicBezTo>
                  <a:cubicBezTo>
                    <a:pt x="7883" y="1166"/>
                    <a:pt x="6984" y="1023"/>
                    <a:pt x="6357" y="1023"/>
                  </a:cubicBezTo>
                  <a:cubicBezTo>
                    <a:pt x="6119" y="1023"/>
                    <a:pt x="5920" y="1044"/>
                    <a:pt x="5767" y="1089"/>
                  </a:cubicBezTo>
                  <a:cubicBezTo>
                    <a:pt x="4436" y="1367"/>
                    <a:pt x="3050" y="2143"/>
                    <a:pt x="3050" y="2143"/>
                  </a:cubicBezTo>
                  <a:cubicBezTo>
                    <a:pt x="3050" y="2143"/>
                    <a:pt x="4492" y="2254"/>
                    <a:pt x="5268" y="2476"/>
                  </a:cubicBezTo>
                  <a:cubicBezTo>
                    <a:pt x="4547" y="2476"/>
                    <a:pt x="3327" y="2586"/>
                    <a:pt x="2052" y="3418"/>
                  </a:cubicBezTo>
                  <a:cubicBezTo>
                    <a:pt x="832" y="4250"/>
                    <a:pt x="0" y="6357"/>
                    <a:pt x="0" y="6357"/>
                  </a:cubicBezTo>
                  <a:cubicBezTo>
                    <a:pt x="0" y="6357"/>
                    <a:pt x="5351" y="3401"/>
                    <a:pt x="9751" y="3401"/>
                  </a:cubicBezTo>
                  <a:cubicBezTo>
                    <a:pt x="9941" y="3401"/>
                    <a:pt x="10128" y="3407"/>
                    <a:pt x="10314" y="3418"/>
                  </a:cubicBezTo>
                  <a:cubicBezTo>
                    <a:pt x="14806" y="3640"/>
                    <a:pt x="16469" y="7688"/>
                    <a:pt x="16469" y="7688"/>
                  </a:cubicBezTo>
                  <a:cubicBezTo>
                    <a:pt x="16968" y="8575"/>
                    <a:pt x="17135" y="9629"/>
                    <a:pt x="17135" y="9629"/>
                  </a:cubicBezTo>
                  <a:cubicBezTo>
                    <a:pt x="17135" y="9629"/>
                    <a:pt x="17190" y="7244"/>
                    <a:pt x="16192" y="4915"/>
                  </a:cubicBezTo>
                  <a:cubicBezTo>
                    <a:pt x="15249" y="2586"/>
                    <a:pt x="11368" y="590"/>
                    <a:pt x="10591" y="368"/>
                  </a:cubicBezTo>
                  <a:cubicBezTo>
                    <a:pt x="9690" y="77"/>
                    <a:pt x="8737" y="1"/>
                    <a:pt x="7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2"/>
            <p:cNvSpPr/>
            <p:nvPr/>
          </p:nvSpPr>
          <p:spPr>
            <a:xfrm>
              <a:off x="1205850" y="3656675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7321" y="1"/>
                  </a:moveTo>
                  <a:cubicBezTo>
                    <a:pt x="7321" y="1"/>
                    <a:pt x="3938" y="1387"/>
                    <a:pt x="3661" y="4991"/>
                  </a:cubicBezTo>
                  <a:lnTo>
                    <a:pt x="2441" y="3882"/>
                  </a:lnTo>
                  <a:cubicBezTo>
                    <a:pt x="2441" y="3882"/>
                    <a:pt x="944" y="5324"/>
                    <a:pt x="334" y="8041"/>
                  </a:cubicBezTo>
                  <a:cubicBezTo>
                    <a:pt x="1" y="9594"/>
                    <a:pt x="611" y="11534"/>
                    <a:pt x="611" y="11534"/>
                  </a:cubicBezTo>
                  <a:cubicBezTo>
                    <a:pt x="611" y="11534"/>
                    <a:pt x="833" y="9372"/>
                    <a:pt x="4714" y="6377"/>
                  </a:cubicBezTo>
                  <a:cubicBezTo>
                    <a:pt x="8596" y="3328"/>
                    <a:pt x="17413" y="3161"/>
                    <a:pt x="17413" y="3161"/>
                  </a:cubicBezTo>
                  <a:cubicBezTo>
                    <a:pt x="17413" y="3161"/>
                    <a:pt x="16692" y="1553"/>
                    <a:pt x="15028" y="832"/>
                  </a:cubicBezTo>
                  <a:cubicBezTo>
                    <a:pt x="13620" y="264"/>
                    <a:pt x="12238" y="118"/>
                    <a:pt x="11193" y="118"/>
                  </a:cubicBezTo>
                  <a:cubicBezTo>
                    <a:pt x="10098" y="118"/>
                    <a:pt x="9372" y="278"/>
                    <a:pt x="9372" y="278"/>
                  </a:cubicBezTo>
                  <a:cubicBezTo>
                    <a:pt x="9372" y="278"/>
                    <a:pt x="8873" y="832"/>
                    <a:pt x="8152" y="2496"/>
                  </a:cubicBezTo>
                  <a:cubicBezTo>
                    <a:pt x="7764" y="1110"/>
                    <a:pt x="7321" y="1"/>
                    <a:pt x="7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2"/>
            <p:cNvSpPr/>
            <p:nvPr/>
          </p:nvSpPr>
          <p:spPr>
            <a:xfrm>
              <a:off x="767800" y="3655300"/>
              <a:ext cx="435325" cy="288350"/>
            </a:xfrm>
            <a:custGeom>
              <a:avLst/>
              <a:gdLst/>
              <a:ahLst/>
              <a:cxnLst/>
              <a:rect l="l" t="t" r="r" b="b"/>
              <a:pathLst>
                <a:path w="17413" h="11534" extrusionOk="0">
                  <a:moveTo>
                    <a:pt x="10037" y="0"/>
                  </a:moveTo>
                  <a:cubicBezTo>
                    <a:pt x="10037" y="0"/>
                    <a:pt x="9649" y="1109"/>
                    <a:pt x="9205" y="2495"/>
                  </a:cubicBezTo>
                  <a:cubicBezTo>
                    <a:pt x="8540" y="832"/>
                    <a:pt x="8041" y="277"/>
                    <a:pt x="8041" y="277"/>
                  </a:cubicBezTo>
                  <a:cubicBezTo>
                    <a:pt x="8041" y="277"/>
                    <a:pt x="7315" y="118"/>
                    <a:pt x="6213" y="118"/>
                  </a:cubicBezTo>
                  <a:cubicBezTo>
                    <a:pt x="5160" y="118"/>
                    <a:pt x="3765" y="263"/>
                    <a:pt x="2329" y="832"/>
                  </a:cubicBezTo>
                  <a:cubicBezTo>
                    <a:pt x="666" y="1553"/>
                    <a:pt x="0" y="3105"/>
                    <a:pt x="0" y="3105"/>
                  </a:cubicBezTo>
                  <a:cubicBezTo>
                    <a:pt x="0" y="3105"/>
                    <a:pt x="8817" y="3327"/>
                    <a:pt x="12699" y="6377"/>
                  </a:cubicBezTo>
                  <a:cubicBezTo>
                    <a:pt x="16580" y="9371"/>
                    <a:pt x="16747" y="11534"/>
                    <a:pt x="16747" y="11534"/>
                  </a:cubicBezTo>
                  <a:cubicBezTo>
                    <a:pt x="16747" y="11534"/>
                    <a:pt x="17412" y="9649"/>
                    <a:pt x="17024" y="8041"/>
                  </a:cubicBezTo>
                  <a:cubicBezTo>
                    <a:pt x="16414" y="5323"/>
                    <a:pt x="14972" y="3882"/>
                    <a:pt x="14972" y="3882"/>
                  </a:cubicBezTo>
                  <a:lnTo>
                    <a:pt x="13697" y="4991"/>
                  </a:lnTo>
                  <a:cubicBezTo>
                    <a:pt x="13420" y="1386"/>
                    <a:pt x="10037" y="0"/>
                    <a:pt x="10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1122675" y="3379425"/>
              <a:ext cx="187175" cy="594725"/>
            </a:xfrm>
            <a:custGeom>
              <a:avLst/>
              <a:gdLst/>
              <a:ahLst/>
              <a:cxnLst/>
              <a:rect l="l" t="t" r="r" b="b"/>
              <a:pathLst>
                <a:path w="7487" h="23789" extrusionOk="0">
                  <a:moveTo>
                    <a:pt x="4825" y="0"/>
                  </a:moveTo>
                  <a:cubicBezTo>
                    <a:pt x="4825" y="0"/>
                    <a:pt x="3439" y="777"/>
                    <a:pt x="2164" y="3605"/>
                  </a:cubicBezTo>
                  <a:cubicBezTo>
                    <a:pt x="1332" y="5490"/>
                    <a:pt x="112" y="9261"/>
                    <a:pt x="112" y="9261"/>
                  </a:cubicBezTo>
                  <a:cubicBezTo>
                    <a:pt x="112" y="9261"/>
                    <a:pt x="1609" y="10203"/>
                    <a:pt x="2718" y="12033"/>
                  </a:cubicBezTo>
                  <a:cubicBezTo>
                    <a:pt x="1348" y="11299"/>
                    <a:pt x="367" y="11256"/>
                    <a:pt x="155" y="11256"/>
                  </a:cubicBezTo>
                  <a:cubicBezTo>
                    <a:pt x="126" y="11256"/>
                    <a:pt x="112" y="11257"/>
                    <a:pt x="112" y="11257"/>
                  </a:cubicBezTo>
                  <a:cubicBezTo>
                    <a:pt x="112" y="11257"/>
                    <a:pt x="1" y="12033"/>
                    <a:pt x="944" y="15693"/>
                  </a:cubicBezTo>
                  <a:cubicBezTo>
                    <a:pt x="1886" y="19353"/>
                    <a:pt x="3217" y="23789"/>
                    <a:pt x="3217" y="23789"/>
                  </a:cubicBezTo>
                  <a:cubicBezTo>
                    <a:pt x="3217" y="23789"/>
                    <a:pt x="6156" y="16469"/>
                    <a:pt x="6766" y="13253"/>
                  </a:cubicBezTo>
                  <a:cubicBezTo>
                    <a:pt x="7487" y="10092"/>
                    <a:pt x="6433" y="5823"/>
                    <a:pt x="6433" y="5823"/>
                  </a:cubicBezTo>
                  <a:cubicBezTo>
                    <a:pt x="6433" y="5823"/>
                    <a:pt x="5380" y="6932"/>
                    <a:pt x="5102" y="7597"/>
                  </a:cubicBezTo>
                  <a:cubicBezTo>
                    <a:pt x="5102" y="5934"/>
                    <a:pt x="5934" y="4603"/>
                    <a:pt x="5934" y="4603"/>
                  </a:cubicBezTo>
                  <a:lnTo>
                    <a:pt x="48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42"/>
          <p:cNvGrpSpPr/>
          <p:nvPr/>
        </p:nvGrpSpPr>
        <p:grpSpPr>
          <a:xfrm>
            <a:off x="-233123" y="3030535"/>
            <a:ext cx="1383729" cy="1776621"/>
            <a:chOff x="453100" y="3823025"/>
            <a:chExt cx="898350" cy="1153425"/>
          </a:xfrm>
        </p:grpSpPr>
        <p:sp>
          <p:nvSpPr>
            <p:cNvPr id="1244" name="Google Shape;1244;p42"/>
            <p:cNvSpPr/>
            <p:nvPr/>
          </p:nvSpPr>
          <p:spPr>
            <a:xfrm>
              <a:off x="686000" y="4291450"/>
              <a:ext cx="191350" cy="195625"/>
            </a:xfrm>
            <a:custGeom>
              <a:avLst/>
              <a:gdLst/>
              <a:ahLst/>
              <a:cxnLst/>
              <a:rect l="l" t="t" r="r" b="b"/>
              <a:pathLst>
                <a:path w="7654" h="7825" extrusionOk="0">
                  <a:moveTo>
                    <a:pt x="5755" y="0"/>
                  </a:moveTo>
                  <a:cubicBezTo>
                    <a:pt x="5139" y="0"/>
                    <a:pt x="4381" y="154"/>
                    <a:pt x="3494" y="616"/>
                  </a:cubicBezTo>
                  <a:cubicBezTo>
                    <a:pt x="1054" y="1892"/>
                    <a:pt x="611" y="2834"/>
                    <a:pt x="278" y="4442"/>
                  </a:cubicBezTo>
                  <a:cubicBezTo>
                    <a:pt x="1" y="5829"/>
                    <a:pt x="334" y="6938"/>
                    <a:pt x="334" y="6938"/>
                  </a:cubicBezTo>
                  <a:lnTo>
                    <a:pt x="1165" y="5773"/>
                  </a:lnTo>
                  <a:lnTo>
                    <a:pt x="1165" y="5773"/>
                  </a:lnTo>
                  <a:cubicBezTo>
                    <a:pt x="1165" y="5773"/>
                    <a:pt x="999" y="6605"/>
                    <a:pt x="1054" y="7049"/>
                  </a:cubicBezTo>
                  <a:cubicBezTo>
                    <a:pt x="1110" y="7492"/>
                    <a:pt x="1443" y="7825"/>
                    <a:pt x="1443" y="7825"/>
                  </a:cubicBezTo>
                  <a:cubicBezTo>
                    <a:pt x="1443" y="7825"/>
                    <a:pt x="1942" y="4110"/>
                    <a:pt x="3328" y="2723"/>
                  </a:cubicBezTo>
                  <a:cubicBezTo>
                    <a:pt x="5158" y="838"/>
                    <a:pt x="7265" y="838"/>
                    <a:pt x="7265" y="838"/>
                  </a:cubicBezTo>
                  <a:lnTo>
                    <a:pt x="7653" y="616"/>
                  </a:lnTo>
                  <a:cubicBezTo>
                    <a:pt x="7653" y="616"/>
                    <a:pt x="6988" y="0"/>
                    <a:pt x="5755" y="0"/>
                  </a:cubicBezTo>
                  <a:close/>
                </a:path>
              </a:pathLst>
            </a:custGeom>
            <a:solidFill>
              <a:srgbClr val="0C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939700" y="4291450"/>
              <a:ext cx="189950" cy="195625"/>
            </a:xfrm>
            <a:custGeom>
              <a:avLst/>
              <a:gdLst/>
              <a:ahLst/>
              <a:cxnLst/>
              <a:rect l="l" t="t" r="r" b="b"/>
              <a:pathLst>
                <a:path w="7598" h="7825" extrusionOk="0">
                  <a:moveTo>
                    <a:pt x="1873" y="0"/>
                  </a:moveTo>
                  <a:cubicBezTo>
                    <a:pt x="641" y="0"/>
                    <a:pt x="0" y="616"/>
                    <a:pt x="0" y="616"/>
                  </a:cubicBezTo>
                  <a:lnTo>
                    <a:pt x="333" y="838"/>
                  </a:lnTo>
                  <a:cubicBezTo>
                    <a:pt x="333" y="838"/>
                    <a:pt x="2440" y="838"/>
                    <a:pt x="4270" y="2723"/>
                  </a:cubicBezTo>
                  <a:cubicBezTo>
                    <a:pt x="5656" y="4110"/>
                    <a:pt x="6155" y="7825"/>
                    <a:pt x="6155" y="7825"/>
                  </a:cubicBezTo>
                  <a:cubicBezTo>
                    <a:pt x="6155" y="7825"/>
                    <a:pt x="6488" y="7492"/>
                    <a:pt x="6544" y="7049"/>
                  </a:cubicBezTo>
                  <a:cubicBezTo>
                    <a:pt x="6654" y="6605"/>
                    <a:pt x="6433" y="5773"/>
                    <a:pt x="6433" y="5773"/>
                  </a:cubicBezTo>
                  <a:lnTo>
                    <a:pt x="6433" y="5773"/>
                  </a:lnTo>
                  <a:lnTo>
                    <a:pt x="7264" y="6938"/>
                  </a:lnTo>
                  <a:cubicBezTo>
                    <a:pt x="7264" y="6938"/>
                    <a:pt x="7597" y="5829"/>
                    <a:pt x="7320" y="4442"/>
                  </a:cubicBezTo>
                  <a:cubicBezTo>
                    <a:pt x="6987" y="2834"/>
                    <a:pt x="6544" y="1892"/>
                    <a:pt x="4159" y="616"/>
                  </a:cubicBezTo>
                  <a:cubicBezTo>
                    <a:pt x="3253" y="154"/>
                    <a:pt x="2489" y="0"/>
                    <a:pt x="1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2"/>
            <p:cNvSpPr/>
            <p:nvPr/>
          </p:nvSpPr>
          <p:spPr>
            <a:xfrm>
              <a:off x="759475" y="4306850"/>
              <a:ext cx="129225" cy="230150"/>
            </a:xfrm>
            <a:custGeom>
              <a:avLst/>
              <a:gdLst/>
              <a:ahLst/>
              <a:cxnLst/>
              <a:rect l="l" t="t" r="r" b="b"/>
              <a:pathLst>
                <a:path w="5169" h="9206" extrusionOk="0">
                  <a:moveTo>
                    <a:pt x="3685" y="0"/>
                  </a:moveTo>
                  <a:cubicBezTo>
                    <a:pt x="3389" y="0"/>
                    <a:pt x="3069" y="56"/>
                    <a:pt x="2773" y="222"/>
                  </a:cubicBezTo>
                  <a:cubicBezTo>
                    <a:pt x="999" y="1054"/>
                    <a:pt x="278" y="2385"/>
                    <a:pt x="56" y="4048"/>
                  </a:cubicBezTo>
                  <a:cubicBezTo>
                    <a:pt x="1" y="4714"/>
                    <a:pt x="167" y="5767"/>
                    <a:pt x="444" y="6710"/>
                  </a:cubicBezTo>
                  <a:cubicBezTo>
                    <a:pt x="666" y="6100"/>
                    <a:pt x="1165" y="5601"/>
                    <a:pt x="1165" y="5601"/>
                  </a:cubicBezTo>
                  <a:lnTo>
                    <a:pt x="1165" y="5601"/>
                  </a:lnTo>
                  <a:cubicBezTo>
                    <a:pt x="1165" y="5601"/>
                    <a:pt x="555" y="6599"/>
                    <a:pt x="722" y="7652"/>
                  </a:cubicBezTo>
                  <a:cubicBezTo>
                    <a:pt x="943" y="8262"/>
                    <a:pt x="1221" y="8651"/>
                    <a:pt x="1831" y="9205"/>
                  </a:cubicBezTo>
                  <a:cubicBezTo>
                    <a:pt x="1831" y="9205"/>
                    <a:pt x="1387" y="6710"/>
                    <a:pt x="2330" y="3882"/>
                  </a:cubicBezTo>
                  <a:cubicBezTo>
                    <a:pt x="2999" y="1921"/>
                    <a:pt x="3793" y="620"/>
                    <a:pt x="4532" y="620"/>
                  </a:cubicBezTo>
                  <a:cubicBezTo>
                    <a:pt x="4650" y="620"/>
                    <a:pt x="4766" y="653"/>
                    <a:pt x="4880" y="721"/>
                  </a:cubicBezTo>
                  <a:cubicBezTo>
                    <a:pt x="4948" y="763"/>
                    <a:pt x="4992" y="781"/>
                    <a:pt x="5019" y="781"/>
                  </a:cubicBezTo>
                  <a:cubicBezTo>
                    <a:pt x="5169" y="781"/>
                    <a:pt x="4770" y="222"/>
                    <a:pt x="4770" y="222"/>
                  </a:cubicBezTo>
                  <a:cubicBezTo>
                    <a:pt x="4770" y="222"/>
                    <a:pt x="4277" y="0"/>
                    <a:pt x="3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2"/>
            <p:cNvSpPr/>
            <p:nvPr/>
          </p:nvSpPr>
          <p:spPr>
            <a:xfrm>
              <a:off x="926950" y="4306850"/>
              <a:ext cx="130600" cy="230150"/>
            </a:xfrm>
            <a:custGeom>
              <a:avLst/>
              <a:gdLst/>
              <a:ahLst/>
              <a:cxnLst/>
              <a:rect l="l" t="t" r="r" b="b"/>
              <a:pathLst>
                <a:path w="5224" h="9206" extrusionOk="0">
                  <a:moveTo>
                    <a:pt x="1500" y="0"/>
                  </a:moveTo>
                  <a:cubicBezTo>
                    <a:pt x="892" y="0"/>
                    <a:pt x="399" y="222"/>
                    <a:pt x="399" y="222"/>
                  </a:cubicBezTo>
                  <a:cubicBezTo>
                    <a:pt x="399" y="222"/>
                    <a:pt x="0" y="781"/>
                    <a:pt x="150" y="781"/>
                  </a:cubicBezTo>
                  <a:cubicBezTo>
                    <a:pt x="177" y="781"/>
                    <a:pt x="221" y="763"/>
                    <a:pt x="289" y="721"/>
                  </a:cubicBezTo>
                  <a:cubicBezTo>
                    <a:pt x="403" y="653"/>
                    <a:pt x="519" y="620"/>
                    <a:pt x="637" y="620"/>
                  </a:cubicBezTo>
                  <a:cubicBezTo>
                    <a:pt x="1376" y="620"/>
                    <a:pt x="2170" y="1921"/>
                    <a:pt x="2839" y="3882"/>
                  </a:cubicBezTo>
                  <a:cubicBezTo>
                    <a:pt x="3837" y="6710"/>
                    <a:pt x="3338" y="9205"/>
                    <a:pt x="3338" y="9205"/>
                  </a:cubicBezTo>
                  <a:cubicBezTo>
                    <a:pt x="3948" y="8651"/>
                    <a:pt x="4226" y="8262"/>
                    <a:pt x="4447" y="7652"/>
                  </a:cubicBezTo>
                  <a:cubicBezTo>
                    <a:pt x="4614" y="6599"/>
                    <a:pt x="4004" y="5601"/>
                    <a:pt x="4004" y="5601"/>
                  </a:cubicBezTo>
                  <a:lnTo>
                    <a:pt x="4004" y="5601"/>
                  </a:lnTo>
                  <a:cubicBezTo>
                    <a:pt x="4004" y="5601"/>
                    <a:pt x="4503" y="6100"/>
                    <a:pt x="4725" y="6710"/>
                  </a:cubicBezTo>
                  <a:cubicBezTo>
                    <a:pt x="5002" y="5767"/>
                    <a:pt x="5224" y="4714"/>
                    <a:pt x="5113" y="4048"/>
                  </a:cubicBezTo>
                  <a:cubicBezTo>
                    <a:pt x="4946" y="2385"/>
                    <a:pt x="4170" y="1054"/>
                    <a:pt x="2451" y="222"/>
                  </a:cubicBezTo>
                  <a:cubicBezTo>
                    <a:pt x="2137" y="56"/>
                    <a:pt x="1804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2"/>
            <p:cNvSpPr/>
            <p:nvPr/>
          </p:nvSpPr>
          <p:spPr>
            <a:xfrm>
              <a:off x="873147" y="4291596"/>
              <a:ext cx="58250" cy="684817"/>
            </a:xfrm>
            <a:custGeom>
              <a:avLst/>
              <a:gdLst/>
              <a:ahLst/>
              <a:cxnLst/>
              <a:rect l="l" t="t" r="r" b="b"/>
              <a:pathLst>
                <a:path w="2330" h="27338" extrusionOk="0">
                  <a:moveTo>
                    <a:pt x="1" y="0"/>
                  </a:moveTo>
                  <a:lnTo>
                    <a:pt x="1" y="27338"/>
                  </a:lnTo>
                  <a:lnTo>
                    <a:pt x="2330" y="27338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2"/>
            <p:cNvSpPr/>
            <p:nvPr/>
          </p:nvSpPr>
          <p:spPr>
            <a:xfrm>
              <a:off x="911975" y="4306850"/>
              <a:ext cx="20825" cy="669600"/>
            </a:xfrm>
            <a:custGeom>
              <a:avLst/>
              <a:gdLst/>
              <a:ahLst/>
              <a:cxnLst/>
              <a:rect l="l" t="t" r="r" b="b"/>
              <a:pathLst>
                <a:path w="833" h="26784" extrusionOk="0">
                  <a:moveTo>
                    <a:pt x="0" y="0"/>
                  </a:moveTo>
                  <a:lnTo>
                    <a:pt x="0" y="26783"/>
                  </a:lnTo>
                  <a:lnTo>
                    <a:pt x="832" y="26783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2"/>
            <p:cNvSpPr/>
            <p:nvPr/>
          </p:nvSpPr>
          <p:spPr>
            <a:xfrm>
              <a:off x="51965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5260" y="0"/>
                  </a:moveTo>
                  <a:cubicBezTo>
                    <a:pt x="4993" y="0"/>
                    <a:pt x="4719" y="8"/>
                    <a:pt x="4437" y="24"/>
                  </a:cubicBezTo>
                  <a:cubicBezTo>
                    <a:pt x="3771" y="134"/>
                    <a:pt x="2496" y="744"/>
                    <a:pt x="2108" y="1077"/>
                  </a:cubicBezTo>
                  <a:lnTo>
                    <a:pt x="2773" y="2463"/>
                  </a:lnTo>
                  <a:cubicBezTo>
                    <a:pt x="2773" y="2463"/>
                    <a:pt x="1886" y="2242"/>
                    <a:pt x="1054" y="2242"/>
                  </a:cubicBezTo>
                  <a:cubicBezTo>
                    <a:pt x="1" y="4127"/>
                    <a:pt x="278" y="6068"/>
                    <a:pt x="278" y="6068"/>
                  </a:cubicBezTo>
                  <a:cubicBezTo>
                    <a:pt x="278" y="6068"/>
                    <a:pt x="3081" y="2938"/>
                    <a:pt x="6799" y="2938"/>
                  </a:cubicBezTo>
                  <a:cubicBezTo>
                    <a:pt x="7133" y="2938"/>
                    <a:pt x="7473" y="2963"/>
                    <a:pt x="7819" y="3018"/>
                  </a:cubicBezTo>
                  <a:cubicBezTo>
                    <a:pt x="12089" y="3739"/>
                    <a:pt x="14141" y="5680"/>
                    <a:pt x="14141" y="5680"/>
                  </a:cubicBezTo>
                  <a:cubicBezTo>
                    <a:pt x="14141" y="5680"/>
                    <a:pt x="12592" y="0"/>
                    <a:pt x="5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2"/>
            <p:cNvSpPr/>
            <p:nvPr/>
          </p:nvSpPr>
          <p:spPr>
            <a:xfrm>
              <a:off x="93970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8881" y="0"/>
                  </a:moveTo>
                  <a:cubicBezTo>
                    <a:pt x="1549" y="0"/>
                    <a:pt x="0" y="5680"/>
                    <a:pt x="0" y="5680"/>
                  </a:cubicBezTo>
                  <a:cubicBezTo>
                    <a:pt x="0" y="5680"/>
                    <a:pt x="2052" y="3739"/>
                    <a:pt x="6266" y="3018"/>
                  </a:cubicBezTo>
                  <a:cubicBezTo>
                    <a:pt x="6617" y="2963"/>
                    <a:pt x="6962" y="2938"/>
                    <a:pt x="7299" y="2938"/>
                  </a:cubicBezTo>
                  <a:cubicBezTo>
                    <a:pt x="11061" y="2938"/>
                    <a:pt x="13863" y="6068"/>
                    <a:pt x="13863" y="6068"/>
                  </a:cubicBezTo>
                  <a:cubicBezTo>
                    <a:pt x="13863" y="6068"/>
                    <a:pt x="14140" y="4127"/>
                    <a:pt x="13087" y="2242"/>
                  </a:cubicBezTo>
                  <a:cubicBezTo>
                    <a:pt x="12255" y="2242"/>
                    <a:pt x="11368" y="2463"/>
                    <a:pt x="11368" y="2463"/>
                  </a:cubicBezTo>
                  <a:lnTo>
                    <a:pt x="12033" y="1077"/>
                  </a:lnTo>
                  <a:cubicBezTo>
                    <a:pt x="11645" y="744"/>
                    <a:pt x="10370" y="134"/>
                    <a:pt x="9704" y="24"/>
                  </a:cubicBezTo>
                  <a:cubicBezTo>
                    <a:pt x="9422" y="8"/>
                    <a:pt x="9148" y="0"/>
                    <a:pt x="8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2"/>
            <p:cNvSpPr/>
            <p:nvPr/>
          </p:nvSpPr>
          <p:spPr>
            <a:xfrm>
              <a:off x="453100" y="4058700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10093" y="0"/>
                  </a:moveTo>
                  <a:cubicBezTo>
                    <a:pt x="10093" y="0"/>
                    <a:pt x="9650" y="1109"/>
                    <a:pt x="9261" y="2496"/>
                  </a:cubicBezTo>
                  <a:cubicBezTo>
                    <a:pt x="8540" y="832"/>
                    <a:pt x="8041" y="278"/>
                    <a:pt x="8041" y="278"/>
                  </a:cubicBezTo>
                  <a:cubicBezTo>
                    <a:pt x="8041" y="278"/>
                    <a:pt x="7330" y="118"/>
                    <a:pt x="6242" y="118"/>
                  </a:cubicBezTo>
                  <a:cubicBezTo>
                    <a:pt x="5203" y="118"/>
                    <a:pt x="3821" y="264"/>
                    <a:pt x="2385" y="832"/>
                  </a:cubicBezTo>
                  <a:cubicBezTo>
                    <a:pt x="722" y="1553"/>
                    <a:pt x="1" y="3161"/>
                    <a:pt x="1" y="3161"/>
                  </a:cubicBezTo>
                  <a:cubicBezTo>
                    <a:pt x="1" y="3161"/>
                    <a:pt x="8818" y="3328"/>
                    <a:pt x="12699" y="6377"/>
                  </a:cubicBezTo>
                  <a:cubicBezTo>
                    <a:pt x="16581" y="9372"/>
                    <a:pt x="16803" y="11534"/>
                    <a:pt x="16803" y="11534"/>
                  </a:cubicBezTo>
                  <a:cubicBezTo>
                    <a:pt x="16803" y="11534"/>
                    <a:pt x="17413" y="9649"/>
                    <a:pt x="17080" y="8041"/>
                  </a:cubicBezTo>
                  <a:cubicBezTo>
                    <a:pt x="16470" y="5324"/>
                    <a:pt x="14973" y="3882"/>
                    <a:pt x="14973" y="3882"/>
                  </a:cubicBezTo>
                  <a:lnTo>
                    <a:pt x="13753" y="4991"/>
                  </a:lnTo>
                  <a:cubicBezTo>
                    <a:pt x="13476" y="1387"/>
                    <a:pt x="10093" y="0"/>
                    <a:pt x="10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2"/>
            <p:cNvSpPr/>
            <p:nvPr/>
          </p:nvSpPr>
          <p:spPr>
            <a:xfrm>
              <a:off x="914750" y="4058700"/>
              <a:ext cx="436700" cy="288375"/>
            </a:xfrm>
            <a:custGeom>
              <a:avLst/>
              <a:gdLst/>
              <a:ahLst/>
              <a:cxnLst/>
              <a:rect l="l" t="t" r="r" b="b"/>
              <a:pathLst>
                <a:path w="17468" h="11535" extrusionOk="0">
                  <a:moveTo>
                    <a:pt x="7431" y="0"/>
                  </a:moveTo>
                  <a:cubicBezTo>
                    <a:pt x="7431" y="0"/>
                    <a:pt x="4048" y="1387"/>
                    <a:pt x="3771" y="4991"/>
                  </a:cubicBezTo>
                  <a:lnTo>
                    <a:pt x="2496" y="3882"/>
                  </a:lnTo>
                  <a:cubicBezTo>
                    <a:pt x="2496" y="3882"/>
                    <a:pt x="1054" y="5324"/>
                    <a:pt x="444" y="8041"/>
                  </a:cubicBezTo>
                  <a:cubicBezTo>
                    <a:pt x="0" y="9649"/>
                    <a:pt x="721" y="11534"/>
                    <a:pt x="721" y="11534"/>
                  </a:cubicBezTo>
                  <a:cubicBezTo>
                    <a:pt x="721" y="11534"/>
                    <a:pt x="887" y="9372"/>
                    <a:pt x="4769" y="6377"/>
                  </a:cubicBezTo>
                  <a:cubicBezTo>
                    <a:pt x="8651" y="3328"/>
                    <a:pt x="17467" y="3161"/>
                    <a:pt x="17467" y="3161"/>
                  </a:cubicBezTo>
                  <a:cubicBezTo>
                    <a:pt x="17467" y="3161"/>
                    <a:pt x="16802" y="1553"/>
                    <a:pt x="15138" y="832"/>
                  </a:cubicBezTo>
                  <a:cubicBezTo>
                    <a:pt x="13703" y="264"/>
                    <a:pt x="12308" y="118"/>
                    <a:pt x="11255" y="118"/>
                  </a:cubicBezTo>
                  <a:cubicBezTo>
                    <a:pt x="10153" y="118"/>
                    <a:pt x="9427" y="278"/>
                    <a:pt x="9427" y="278"/>
                  </a:cubicBezTo>
                  <a:cubicBezTo>
                    <a:pt x="9427" y="278"/>
                    <a:pt x="8928" y="832"/>
                    <a:pt x="8262" y="2496"/>
                  </a:cubicBezTo>
                  <a:cubicBezTo>
                    <a:pt x="7819" y="1109"/>
                    <a:pt x="7431" y="0"/>
                    <a:pt x="7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2"/>
            <p:cNvSpPr/>
            <p:nvPr/>
          </p:nvSpPr>
          <p:spPr>
            <a:xfrm>
              <a:off x="554300" y="3900675"/>
              <a:ext cx="357700" cy="446400"/>
            </a:xfrm>
            <a:custGeom>
              <a:avLst/>
              <a:gdLst/>
              <a:ahLst/>
              <a:cxnLst/>
              <a:rect l="l" t="t" r="r" b="b"/>
              <a:pathLst>
                <a:path w="14308" h="17856" extrusionOk="0">
                  <a:moveTo>
                    <a:pt x="2829" y="0"/>
                  </a:moveTo>
                  <a:cubicBezTo>
                    <a:pt x="1387" y="111"/>
                    <a:pt x="1" y="610"/>
                    <a:pt x="1" y="610"/>
                  </a:cubicBezTo>
                  <a:cubicBezTo>
                    <a:pt x="1" y="610"/>
                    <a:pt x="3827" y="2384"/>
                    <a:pt x="6322" y="5157"/>
                  </a:cubicBezTo>
                  <a:cubicBezTo>
                    <a:pt x="12145" y="11534"/>
                    <a:pt x="13087" y="17855"/>
                    <a:pt x="13087" y="17855"/>
                  </a:cubicBezTo>
                  <a:cubicBezTo>
                    <a:pt x="13087" y="17855"/>
                    <a:pt x="14307" y="12698"/>
                    <a:pt x="11479" y="6044"/>
                  </a:cubicBezTo>
                  <a:cubicBezTo>
                    <a:pt x="10925" y="6543"/>
                    <a:pt x="10315" y="7153"/>
                    <a:pt x="10315" y="7153"/>
                  </a:cubicBezTo>
                  <a:cubicBezTo>
                    <a:pt x="10315" y="7153"/>
                    <a:pt x="10648" y="5767"/>
                    <a:pt x="10814" y="4824"/>
                  </a:cubicBezTo>
                  <a:cubicBezTo>
                    <a:pt x="10481" y="4103"/>
                    <a:pt x="10038" y="3438"/>
                    <a:pt x="9649" y="2717"/>
                  </a:cubicBezTo>
                  <a:cubicBezTo>
                    <a:pt x="8984" y="1774"/>
                    <a:pt x="8041" y="1220"/>
                    <a:pt x="7487" y="776"/>
                  </a:cubicBezTo>
                  <a:lnTo>
                    <a:pt x="7487" y="776"/>
                  </a:lnTo>
                  <a:cubicBezTo>
                    <a:pt x="7653" y="1275"/>
                    <a:pt x="7653" y="1553"/>
                    <a:pt x="7542" y="2329"/>
                  </a:cubicBezTo>
                  <a:cubicBezTo>
                    <a:pt x="6322" y="444"/>
                    <a:pt x="5435" y="222"/>
                    <a:pt x="4714" y="111"/>
                  </a:cubicBezTo>
                  <a:lnTo>
                    <a:pt x="4714" y="111"/>
                  </a:lnTo>
                  <a:cubicBezTo>
                    <a:pt x="4825" y="776"/>
                    <a:pt x="5047" y="1553"/>
                    <a:pt x="5047" y="1553"/>
                  </a:cubicBezTo>
                  <a:cubicBezTo>
                    <a:pt x="5047" y="1553"/>
                    <a:pt x="3827" y="388"/>
                    <a:pt x="2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2"/>
            <p:cNvSpPr/>
            <p:nvPr/>
          </p:nvSpPr>
          <p:spPr>
            <a:xfrm>
              <a:off x="887025" y="3900675"/>
              <a:ext cx="357675" cy="446400"/>
            </a:xfrm>
            <a:custGeom>
              <a:avLst/>
              <a:gdLst/>
              <a:ahLst/>
              <a:cxnLst/>
              <a:rect l="l" t="t" r="r" b="b"/>
              <a:pathLst>
                <a:path w="14307" h="17856" extrusionOk="0">
                  <a:moveTo>
                    <a:pt x="11423" y="0"/>
                  </a:moveTo>
                  <a:cubicBezTo>
                    <a:pt x="10480" y="388"/>
                    <a:pt x="9205" y="1553"/>
                    <a:pt x="9205" y="1553"/>
                  </a:cubicBezTo>
                  <a:cubicBezTo>
                    <a:pt x="9205" y="1553"/>
                    <a:pt x="9427" y="776"/>
                    <a:pt x="9538" y="111"/>
                  </a:cubicBezTo>
                  <a:lnTo>
                    <a:pt x="9538" y="111"/>
                  </a:lnTo>
                  <a:cubicBezTo>
                    <a:pt x="8872" y="222"/>
                    <a:pt x="7985" y="444"/>
                    <a:pt x="6710" y="2329"/>
                  </a:cubicBezTo>
                  <a:cubicBezTo>
                    <a:pt x="6654" y="1553"/>
                    <a:pt x="6654" y="1275"/>
                    <a:pt x="6765" y="776"/>
                  </a:cubicBezTo>
                  <a:lnTo>
                    <a:pt x="6765" y="776"/>
                  </a:lnTo>
                  <a:cubicBezTo>
                    <a:pt x="6211" y="1220"/>
                    <a:pt x="5268" y="1774"/>
                    <a:pt x="4658" y="2717"/>
                  </a:cubicBezTo>
                  <a:cubicBezTo>
                    <a:pt x="4215" y="3438"/>
                    <a:pt x="3826" y="4103"/>
                    <a:pt x="3438" y="4824"/>
                  </a:cubicBezTo>
                  <a:cubicBezTo>
                    <a:pt x="3605" y="5767"/>
                    <a:pt x="3937" y="7153"/>
                    <a:pt x="3937" y="7153"/>
                  </a:cubicBezTo>
                  <a:cubicBezTo>
                    <a:pt x="3937" y="7153"/>
                    <a:pt x="3327" y="6543"/>
                    <a:pt x="2773" y="6044"/>
                  </a:cubicBezTo>
                  <a:cubicBezTo>
                    <a:pt x="0" y="12698"/>
                    <a:pt x="1165" y="17855"/>
                    <a:pt x="1165" y="17855"/>
                  </a:cubicBezTo>
                  <a:cubicBezTo>
                    <a:pt x="1165" y="17855"/>
                    <a:pt x="2163" y="11534"/>
                    <a:pt x="7985" y="5157"/>
                  </a:cubicBezTo>
                  <a:cubicBezTo>
                    <a:pt x="10480" y="2384"/>
                    <a:pt x="14307" y="610"/>
                    <a:pt x="14307" y="610"/>
                  </a:cubicBezTo>
                  <a:cubicBezTo>
                    <a:pt x="14307" y="610"/>
                    <a:pt x="12920" y="111"/>
                    <a:pt x="11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2"/>
            <p:cNvSpPr/>
            <p:nvPr/>
          </p:nvSpPr>
          <p:spPr>
            <a:xfrm>
              <a:off x="823250" y="3823025"/>
              <a:ext cx="153900" cy="524050"/>
            </a:xfrm>
            <a:custGeom>
              <a:avLst/>
              <a:gdLst/>
              <a:ahLst/>
              <a:cxnLst/>
              <a:rect l="l" t="t" r="r" b="b"/>
              <a:pathLst>
                <a:path w="6156" h="20962" extrusionOk="0">
                  <a:moveTo>
                    <a:pt x="3050" y="1"/>
                  </a:moveTo>
                  <a:cubicBezTo>
                    <a:pt x="3050" y="1"/>
                    <a:pt x="1387" y="2441"/>
                    <a:pt x="888" y="4548"/>
                  </a:cubicBezTo>
                  <a:cubicBezTo>
                    <a:pt x="2052" y="5490"/>
                    <a:pt x="2219" y="6267"/>
                    <a:pt x="2219" y="6267"/>
                  </a:cubicBezTo>
                  <a:cubicBezTo>
                    <a:pt x="2219" y="6267"/>
                    <a:pt x="999" y="5989"/>
                    <a:pt x="333" y="5823"/>
                  </a:cubicBezTo>
                  <a:cubicBezTo>
                    <a:pt x="0" y="6932"/>
                    <a:pt x="0" y="7986"/>
                    <a:pt x="0" y="8817"/>
                  </a:cubicBezTo>
                  <a:cubicBezTo>
                    <a:pt x="0" y="10093"/>
                    <a:pt x="167" y="11479"/>
                    <a:pt x="444" y="12921"/>
                  </a:cubicBezTo>
                  <a:cubicBezTo>
                    <a:pt x="1387" y="13420"/>
                    <a:pt x="1997" y="14418"/>
                    <a:pt x="1997" y="14418"/>
                  </a:cubicBezTo>
                  <a:cubicBezTo>
                    <a:pt x="1997" y="14418"/>
                    <a:pt x="1929" y="14412"/>
                    <a:pt x="1820" y="14412"/>
                  </a:cubicBezTo>
                  <a:cubicBezTo>
                    <a:pt x="1602" y="14412"/>
                    <a:pt x="1220" y="14437"/>
                    <a:pt x="888" y="14584"/>
                  </a:cubicBezTo>
                  <a:cubicBezTo>
                    <a:pt x="1830" y="17967"/>
                    <a:pt x="3161" y="20961"/>
                    <a:pt x="3161" y="20961"/>
                  </a:cubicBezTo>
                  <a:cubicBezTo>
                    <a:pt x="3161" y="20961"/>
                    <a:pt x="4880" y="16525"/>
                    <a:pt x="5712" y="12366"/>
                  </a:cubicBezTo>
                  <a:cubicBezTo>
                    <a:pt x="5565" y="12337"/>
                    <a:pt x="5422" y="12325"/>
                    <a:pt x="5285" y="12325"/>
                  </a:cubicBezTo>
                  <a:cubicBezTo>
                    <a:pt x="4648" y="12325"/>
                    <a:pt x="4159" y="12588"/>
                    <a:pt x="4159" y="12588"/>
                  </a:cubicBezTo>
                  <a:cubicBezTo>
                    <a:pt x="4159" y="12588"/>
                    <a:pt x="4936" y="11479"/>
                    <a:pt x="5878" y="11091"/>
                  </a:cubicBezTo>
                  <a:cubicBezTo>
                    <a:pt x="6045" y="10204"/>
                    <a:pt x="6100" y="9317"/>
                    <a:pt x="6156" y="8540"/>
                  </a:cubicBezTo>
                  <a:cubicBezTo>
                    <a:pt x="6156" y="7875"/>
                    <a:pt x="5823" y="5934"/>
                    <a:pt x="5213" y="4381"/>
                  </a:cubicBezTo>
                  <a:cubicBezTo>
                    <a:pt x="4936" y="4936"/>
                    <a:pt x="4159" y="5435"/>
                    <a:pt x="4159" y="5435"/>
                  </a:cubicBezTo>
                  <a:cubicBezTo>
                    <a:pt x="4159" y="5435"/>
                    <a:pt x="4326" y="3882"/>
                    <a:pt x="4547" y="3161"/>
                  </a:cubicBezTo>
                  <a:cubicBezTo>
                    <a:pt x="3716" y="1498"/>
                    <a:pt x="3050" y="1"/>
                    <a:pt x="3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7" name="Google Shape;1257;p42"/>
          <p:cNvSpPr txBox="1"/>
          <p:nvPr/>
        </p:nvSpPr>
        <p:spPr>
          <a:xfrm>
            <a:off x="728813" y="3940775"/>
            <a:ext cx="23346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ABeeZee"/>
                <a:ea typeface="ABeeZee"/>
                <a:cs typeface="ABeeZee"/>
                <a:sym typeface="ABeeZee"/>
              </a:rPr>
              <a:t>I’m Mohamed Salah. I am a _________ for _________.</a:t>
            </a:r>
            <a:endParaRPr sz="170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58" name="Google Shape;1258;p42"/>
          <p:cNvSpPr txBox="1"/>
          <p:nvPr/>
        </p:nvSpPr>
        <p:spPr>
          <a:xfrm>
            <a:off x="3404688" y="3910250"/>
            <a:ext cx="2334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ABeeZee"/>
                <a:ea typeface="ABeeZee"/>
                <a:cs typeface="ABeeZee"/>
                <a:sym typeface="ABeeZee"/>
              </a:rPr>
              <a:t>I’m Rami Malek. I am an _______.</a:t>
            </a:r>
            <a:endParaRPr sz="170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59" name="Google Shape;1259;p42"/>
          <p:cNvSpPr txBox="1"/>
          <p:nvPr/>
        </p:nvSpPr>
        <p:spPr>
          <a:xfrm>
            <a:off x="6255075" y="3910250"/>
            <a:ext cx="2392800" cy="70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ABeeZee"/>
                <a:ea typeface="ABeeZee"/>
                <a:cs typeface="ABeeZee"/>
                <a:sym typeface="ABeeZee"/>
              </a:rPr>
              <a:t>I’m Mena Massoud. I am also an _______.</a:t>
            </a:r>
            <a:endParaRPr sz="170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60" name="Google Shape;1260;p42"/>
          <p:cNvSpPr txBox="1"/>
          <p:nvPr/>
        </p:nvSpPr>
        <p:spPr>
          <a:xfrm>
            <a:off x="7367175" y="4103075"/>
            <a:ext cx="1280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ABeeZee"/>
                <a:ea typeface="ABeeZee"/>
                <a:cs typeface="ABeeZee"/>
                <a:sym typeface="ABeeZee"/>
              </a:rPr>
              <a:t>actor</a:t>
            </a:r>
            <a:endParaRPr sz="2000" b="1">
              <a:solidFill>
                <a:schemeClr val="accent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61" name="Google Shape;1261;p42"/>
          <p:cNvSpPr txBox="1"/>
          <p:nvPr/>
        </p:nvSpPr>
        <p:spPr>
          <a:xfrm>
            <a:off x="4018900" y="4103075"/>
            <a:ext cx="1280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ABeeZee"/>
                <a:ea typeface="ABeeZee"/>
                <a:cs typeface="ABeeZee"/>
                <a:sym typeface="ABeeZee"/>
              </a:rPr>
              <a:t>actor</a:t>
            </a:r>
            <a:endParaRPr sz="2000" b="1">
              <a:solidFill>
                <a:schemeClr val="accent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62" name="Google Shape;1262;p42"/>
          <p:cNvSpPr txBox="1"/>
          <p:nvPr/>
        </p:nvSpPr>
        <p:spPr>
          <a:xfrm>
            <a:off x="1553750" y="4179275"/>
            <a:ext cx="1447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ABeeZee"/>
                <a:ea typeface="ABeeZee"/>
                <a:cs typeface="ABeeZee"/>
                <a:sym typeface="ABeeZee"/>
              </a:rPr>
              <a:t>footballer</a:t>
            </a:r>
            <a:endParaRPr sz="2000" b="1">
              <a:solidFill>
                <a:schemeClr val="accent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263" name="Google Shape;1263;p42"/>
          <p:cNvSpPr txBox="1"/>
          <p:nvPr/>
        </p:nvSpPr>
        <p:spPr>
          <a:xfrm>
            <a:off x="1296850" y="4417775"/>
            <a:ext cx="141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ABeeZee"/>
                <a:ea typeface="ABeeZee"/>
                <a:cs typeface="ABeeZee"/>
                <a:sym typeface="ABeeZee"/>
              </a:rPr>
              <a:t>Liverpool</a:t>
            </a:r>
            <a:endParaRPr sz="2000" b="1">
              <a:solidFill>
                <a:schemeClr val="accent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43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EGYPTIAN CULTURE AND FOOD</a:t>
            </a:r>
            <a:endParaRPr/>
          </a:p>
        </p:txBody>
      </p:sp>
      <p:sp>
        <p:nvSpPr>
          <p:cNvPr id="1270" name="Google Shape;1270;p43"/>
          <p:cNvSpPr/>
          <p:nvPr/>
        </p:nvSpPr>
        <p:spPr>
          <a:xfrm>
            <a:off x="6729299" y="3566200"/>
            <a:ext cx="2645563" cy="1240620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1" name="Google Shape;1271;p43"/>
          <p:cNvGrpSpPr/>
          <p:nvPr/>
        </p:nvGrpSpPr>
        <p:grpSpPr>
          <a:xfrm>
            <a:off x="415450" y="764688"/>
            <a:ext cx="1111825" cy="170525"/>
            <a:chOff x="1893450" y="398925"/>
            <a:chExt cx="1111825" cy="170525"/>
          </a:xfrm>
        </p:grpSpPr>
        <p:sp>
          <p:nvSpPr>
            <p:cNvPr id="1272" name="Google Shape;1272;p43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" name="Google Shape;1276;p43"/>
          <p:cNvGrpSpPr/>
          <p:nvPr/>
        </p:nvGrpSpPr>
        <p:grpSpPr>
          <a:xfrm flipH="1">
            <a:off x="7616775" y="764700"/>
            <a:ext cx="1111825" cy="170525"/>
            <a:chOff x="1893450" y="398925"/>
            <a:chExt cx="1111825" cy="170525"/>
          </a:xfrm>
        </p:grpSpPr>
        <p:sp>
          <p:nvSpPr>
            <p:cNvPr id="1277" name="Google Shape;1277;p43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3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3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3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3"/>
          <p:cNvGrpSpPr/>
          <p:nvPr/>
        </p:nvGrpSpPr>
        <p:grpSpPr>
          <a:xfrm>
            <a:off x="7264802" y="2409381"/>
            <a:ext cx="1331902" cy="2397454"/>
            <a:chOff x="760875" y="3379425"/>
            <a:chExt cx="887225" cy="1597025"/>
          </a:xfrm>
        </p:grpSpPr>
        <p:sp>
          <p:nvSpPr>
            <p:cNvPr id="1282" name="Google Shape;1282;p43"/>
            <p:cNvSpPr/>
            <p:nvPr/>
          </p:nvSpPr>
          <p:spPr>
            <a:xfrm>
              <a:off x="1248825" y="3527750"/>
              <a:ext cx="317500" cy="350750"/>
            </a:xfrm>
            <a:custGeom>
              <a:avLst/>
              <a:gdLst/>
              <a:ahLst/>
              <a:cxnLst/>
              <a:rect l="l" t="t" r="r" b="b"/>
              <a:pathLst>
                <a:path w="12700" h="14030" extrusionOk="0">
                  <a:moveTo>
                    <a:pt x="8263" y="1"/>
                  </a:moveTo>
                  <a:lnTo>
                    <a:pt x="8263" y="1"/>
                  </a:lnTo>
                  <a:cubicBezTo>
                    <a:pt x="8319" y="278"/>
                    <a:pt x="8319" y="722"/>
                    <a:pt x="8208" y="2274"/>
                  </a:cubicBezTo>
                  <a:cubicBezTo>
                    <a:pt x="7598" y="1442"/>
                    <a:pt x="6655" y="444"/>
                    <a:pt x="6655" y="444"/>
                  </a:cubicBezTo>
                  <a:cubicBezTo>
                    <a:pt x="6655" y="444"/>
                    <a:pt x="5213" y="943"/>
                    <a:pt x="3494" y="2773"/>
                  </a:cubicBezTo>
                  <a:cubicBezTo>
                    <a:pt x="1831" y="4548"/>
                    <a:pt x="278" y="9594"/>
                    <a:pt x="223" y="9760"/>
                  </a:cubicBezTo>
                  <a:lnTo>
                    <a:pt x="1" y="14030"/>
                  </a:lnTo>
                  <a:cubicBezTo>
                    <a:pt x="1" y="14030"/>
                    <a:pt x="3494" y="7376"/>
                    <a:pt x="4936" y="6156"/>
                  </a:cubicBezTo>
                  <a:cubicBezTo>
                    <a:pt x="9095" y="2551"/>
                    <a:pt x="12699" y="2441"/>
                    <a:pt x="12699" y="2441"/>
                  </a:cubicBezTo>
                  <a:cubicBezTo>
                    <a:pt x="12699" y="2441"/>
                    <a:pt x="11923" y="1553"/>
                    <a:pt x="10869" y="999"/>
                  </a:cubicBezTo>
                  <a:cubicBezTo>
                    <a:pt x="9871" y="444"/>
                    <a:pt x="8818" y="112"/>
                    <a:pt x="8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3"/>
            <p:cNvSpPr/>
            <p:nvPr/>
          </p:nvSpPr>
          <p:spPr>
            <a:xfrm>
              <a:off x="841275" y="3527750"/>
              <a:ext cx="317475" cy="350750"/>
            </a:xfrm>
            <a:custGeom>
              <a:avLst/>
              <a:gdLst/>
              <a:ahLst/>
              <a:cxnLst/>
              <a:rect l="l" t="t" r="r" b="b"/>
              <a:pathLst>
                <a:path w="12699" h="14030" extrusionOk="0">
                  <a:moveTo>
                    <a:pt x="4492" y="1"/>
                  </a:moveTo>
                  <a:lnTo>
                    <a:pt x="4492" y="1"/>
                  </a:lnTo>
                  <a:cubicBezTo>
                    <a:pt x="3937" y="112"/>
                    <a:pt x="2884" y="444"/>
                    <a:pt x="1830" y="999"/>
                  </a:cubicBezTo>
                  <a:cubicBezTo>
                    <a:pt x="777" y="1553"/>
                    <a:pt x="0" y="2441"/>
                    <a:pt x="0" y="2441"/>
                  </a:cubicBezTo>
                  <a:cubicBezTo>
                    <a:pt x="0" y="2441"/>
                    <a:pt x="3605" y="2551"/>
                    <a:pt x="7763" y="6156"/>
                  </a:cubicBezTo>
                  <a:cubicBezTo>
                    <a:pt x="9261" y="7376"/>
                    <a:pt x="12699" y="14030"/>
                    <a:pt x="12699" y="14030"/>
                  </a:cubicBezTo>
                  <a:lnTo>
                    <a:pt x="12588" y="9760"/>
                  </a:lnTo>
                  <a:cubicBezTo>
                    <a:pt x="12532" y="9594"/>
                    <a:pt x="12421" y="5435"/>
                    <a:pt x="9815" y="2829"/>
                  </a:cubicBezTo>
                  <a:cubicBezTo>
                    <a:pt x="8096" y="1110"/>
                    <a:pt x="6045" y="444"/>
                    <a:pt x="6045" y="444"/>
                  </a:cubicBezTo>
                  <a:cubicBezTo>
                    <a:pt x="6045" y="444"/>
                    <a:pt x="5157" y="1442"/>
                    <a:pt x="4547" y="2274"/>
                  </a:cubicBezTo>
                  <a:cubicBezTo>
                    <a:pt x="4381" y="722"/>
                    <a:pt x="4381" y="278"/>
                    <a:pt x="4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3"/>
            <p:cNvSpPr/>
            <p:nvPr/>
          </p:nvSpPr>
          <p:spPr>
            <a:xfrm>
              <a:off x="1172600" y="3874325"/>
              <a:ext cx="59625" cy="1102125"/>
            </a:xfrm>
            <a:custGeom>
              <a:avLst/>
              <a:gdLst/>
              <a:ahLst/>
              <a:cxnLst/>
              <a:rect l="l" t="t" r="r" b="b"/>
              <a:pathLst>
                <a:path w="2385" h="44085" extrusionOk="0">
                  <a:moveTo>
                    <a:pt x="0" y="0"/>
                  </a:moveTo>
                  <a:lnTo>
                    <a:pt x="0" y="44084"/>
                  </a:lnTo>
                  <a:lnTo>
                    <a:pt x="2385" y="44084"/>
                  </a:lnTo>
                  <a:lnTo>
                    <a:pt x="23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3"/>
            <p:cNvSpPr/>
            <p:nvPr/>
          </p:nvSpPr>
          <p:spPr>
            <a:xfrm>
              <a:off x="1211400" y="3874325"/>
              <a:ext cx="20825" cy="1102125"/>
            </a:xfrm>
            <a:custGeom>
              <a:avLst/>
              <a:gdLst/>
              <a:ahLst/>
              <a:cxnLst/>
              <a:rect l="l" t="t" r="r" b="b"/>
              <a:pathLst>
                <a:path w="833" h="44085" extrusionOk="0">
                  <a:moveTo>
                    <a:pt x="1" y="0"/>
                  </a:moveTo>
                  <a:lnTo>
                    <a:pt x="1" y="44084"/>
                  </a:lnTo>
                  <a:lnTo>
                    <a:pt x="833" y="44084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3"/>
            <p:cNvSpPr/>
            <p:nvPr/>
          </p:nvSpPr>
          <p:spPr>
            <a:xfrm>
              <a:off x="1218350" y="3755600"/>
              <a:ext cx="429750" cy="239350"/>
            </a:xfrm>
            <a:custGeom>
              <a:avLst/>
              <a:gdLst/>
              <a:ahLst/>
              <a:cxnLst/>
              <a:rect l="l" t="t" r="r" b="b"/>
              <a:pathLst>
                <a:path w="17190" h="9574" extrusionOk="0">
                  <a:moveTo>
                    <a:pt x="9180" y="1"/>
                  </a:moveTo>
                  <a:cubicBezTo>
                    <a:pt x="8425" y="1"/>
                    <a:pt x="7474" y="77"/>
                    <a:pt x="6599" y="369"/>
                  </a:cubicBezTo>
                  <a:cubicBezTo>
                    <a:pt x="5822" y="591"/>
                    <a:pt x="1941" y="2587"/>
                    <a:pt x="943" y="4860"/>
                  </a:cubicBezTo>
                  <a:cubicBezTo>
                    <a:pt x="0" y="7245"/>
                    <a:pt x="55" y="9574"/>
                    <a:pt x="55" y="9574"/>
                  </a:cubicBezTo>
                  <a:cubicBezTo>
                    <a:pt x="55" y="9574"/>
                    <a:pt x="222" y="8520"/>
                    <a:pt x="665" y="7633"/>
                  </a:cubicBezTo>
                  <a:cubicBezTo>
                    <a:pt x="665" y="7633"/>
                    <a:pt x="2329" y="3640"/>
                    <a:pt x="6876" y="3419"/>
                  </a:cubicBezTo>
                  <a:cubicBezTo>
                    <a:pt x="7065" y="3407"/>
                    <a:pt x="7256" y="3401"/>
                    <a:pt x="7449" y="3401"/>
                  </a:cubicBezTo>
                  <a:cubicBezTo>
                    <a:pt x="11847" y="3401"/>
                    <a:pt x="17190" y="6302"/>
                    <a:pt x="17190" y="6302"/>
                  </a:cubicBezTo>
                  <a:cubicBezTo>
                    <a:pt x="17190" y="6302"/>
                    <a:pt x="16358" y="4250"/>
                    <a:pt x="15083" y="3419"/>
                  </a:cubicBezTo>
                  <a:cubicBezTo>
                    <a:pt x="13918" y="2587"/>
                    <a:pt x="12587" y="2420"/>
                    <a:pt x="11922" y="2420"/>
                  </a:cubicBezTo>
                  <a:cubicBezTo>
                    <a:pt x="12698" y="2254"/>
                    <a:pt x="14140" y="2088"/>
                    <a:pt x="14140" y="2088"/>
                  </a:cubicBezTo>
                  <a:cubicBezTo>
                    <a:pt x="14140" y="2088"/>
                    <a:pt x="12754" y="1311"/>
                    <a:pt x="11423" y="1034"/>
                  </a:cubicBezTo>
                  <a:cubicBezTo>
                    <a:pt x="11280" y="1006"/>
                    <a:pt x="11096" y="992"/>
                    <a:pt x="10877" y="992"/>
                  </a:cubicBezTo>
                  <a:cubicBezTo>
                    <a:pt x="10248" y="992"/>
                    <a:pt x="9332" y="1106"/>
                    <a:pt x="8262" y="1311"/>
                  </a:cubicBezTo>
                  <a:cubicBezTo>
                    <a:pt x="8928" y="646"/>
                    <a:pt x="10591" y="92"/>
                    <a:pt x="10591" y="92"/>
                  </a:cubicBezTo>
                  <a:cubicBezTo>
                    <a:pt x="10591" y="92"/>
                    <a:pt x="10003" y="1"/>
                    <a:pt x="9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3"/>
            <p:cNvSpPr/>
            <p:nvPr/>
          </p:nvSpPr>
          <p:spPr>
            <a:xfrm>
              <a:off x="760875" y="3751450"/>
              <a:ext cx="429775" cy="240725"/>
            </a:xfrm>
            <a:custGeom>
              <a:avLst/>
              <a:gdLst/>
              <a:ahLst/>
              <a:cxnLst/>
              <a:rect l="l" t="t" r="r" b="b"/>
              <a:pathLst>
                <a:path w="17191" h="9629" extrusionOk="0">
                  <a:moveTo>
                    <a:pt x="7989" y="1"/>
                  </a:moveTo>
                  <a:cubicBezTo>
                    <a:pt x="7172" y="1"/>
                    <a:pt x="6599" y="91"/>
                    <a:pt x="6599" y="91"/>
                  </a:cubicBezTo>
                  <a:cubicBezTo>
                    <a:pt x="6599" y="91"/>
                    <a:pt x="8262" y="646"/>
                    <a:pt x="8928" y="1367"/>
                  </a:cubicBezTo>
                  <a:cubicBezTo>
                    <a:pt x="7883" y="1166"/>
                    <a:pt x="6984" y="1023"/>
                    <a:pt x="6357" y="1023"/>
                  </a:cubicBezTo>
                  <a:cubicBezTo>
                    <a:pt x="6119" y="1023"/>
                    <a:pt x="5920" y="1044"/>
                    <a:pt x="5767" y="1089"/>
                  </a:cubicBezTo>
                  <a:cubicBezTo>
                    <a:pt x="4436" y="1367"/>
                    <a:pt x="3050" y="2143"/>
                    <a:pt x="3050" y="2143"/>
                  </a:cubicBezTo>
                  <a:cubicBezTo>
                    <a:pt x="3050" y="2143"/>
                    <a:pt x="4492" y="2254"/>
                    <a:pt x="5268" y="2476"/>
                  </a:cubicBezTo>
                  <a:cubicBezTo>
                    <a:pt x="4547" y="2476"/>
                    <a:pt x="3327" y="2586"/>
                    <a:pt x="2052" y="3418"/>
                  </a:cubicBezTo>
                  <a:cubicBezTo>
                    <a:pt x="832" y="4250"/>
                    <a:pt x="0" y="6357"/>
                    <a:pt x="0" y="6357"/>
                  </a:cubicBezTo>
                  <a:cubicBezTo>
                    <a:pt x="0" y="6357"/>
                    <a:pt x="5351" y="3401"/>
                    <a:pt x="9751" y="3401"/>
                  </a:cubicBezTo>
                  <a:cubicBezTo>
                    <a:pt x="9941" y="3401"/>
                    <a:pt x="10128" y="3407"/>
                    <a:pt x="10314" y="3418"/>
                  </a:cubicBezTo>
                  <a:cubicBezTo>
                    <a:pt x="14806" y="3640"/>
                    <a:pt x="16469" y="7688"/>
                    <a:pt x="16469" y="7688"/>
                  </a:cubicBezTo>
                  <a:cubicBezTo>
                    <a:pt x="16968" y="8575"/>
                    <a:pt x="17135" y="9629"/>
                    <a:pt x="17135" y="9629"/>
                  </a:cubicBezTo>
                  <a:cubicBezTo>
                    <a:pt x="17135" y="9629"/>
                    <a:pt x="17190" y="7244"/>
                    <a:pt x="16192" y="4915"/>
                  </a:cubicBezTo>
                  <a:cubicBezTo>
                    <a:pt x="15249" y="2586"/>
                    <a:pt x="11368" y="590"/>
                    <a:pt x="10591" y="368"/>
                  </a:cubicBezTo>
                  <a:cubicBezTo>
                    <a:pt x="9690" y="77"/>
                    <a:pt x="8737" y="1"/>
                    <a:pt x="7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3"/>
            <p:cNvSpPr/>
            <p:nvPr/>
          </p:nvSpPr>
          <p:spPr>
            <a:xfrm>
              <a:off x="1205850" y="3656675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7321" y="1"/>
                  </a:moveTo>
                  <a:cubicBezTo>
                    <a:pt x="7321" y="1"/>
                    <a:pt x="3938" y="1387"/>
                    <a:pt x="3661" y="4991"/>
                  </a:cubicBezTo>
                  <a:lnTo>
                    <a:pt x="2441" y="3882"/>
                  </a:lnTo>
                  <a:cubicBezTo>
                    <a:pt x="2441" y="3882"/>
                    <a:pt x="944" y="5324"/>
                    <a:pt x="334" y="8041"/>
                  </a:cubicBezTo>
                  <a:cubicBezTo>
                    <a:pt x="1" y="9594"/>
                    <a:pt x="611" y="11534"/>
                    <a:pt x="611" y="11534"/>
                  </a:cubicBezTo>
                  <a:cubicBezTo>
                    <a:pt x="611" y="11534"/>
                    <a:pt x="833" y="9372"/>
                    <a:pt x="4714" y="6377"/>
                  </a:cubicBezTo>
                  <a:cubicBezTo>
                    <a:pt x="8596" y="3328"/>
                    <a:pt x="17413" y="3161"/>
                    <a:pt x="17413" y="3161"/>
                  </a:cubicBezTo>
                  <a:cubicBezTo>
                    <a:pt x="17413" y="3161"/>
                    <a:pt x="16692" y="1553"/>
                    <a:pt x="15028" y="832"/>
                  </a:cubicBezTo>
                  <a:cubicBezTo>
                    <a:pt x="13620" y="264"/>
                    <a:pt x="12238" y="118"/>
                    <a:pt x="11193" y="118"/>
                  </a:cubicBezTo>
                  <a:cubicBezTo>
                    <a:pt x="10098" y="118"/>
                    <a:pt x="9372" y="278"/>
                    <a:pt x="9372" y="278"/>
                  </a:cubicBezTo>
                  <a:cubicBezTo>
                    <a:pt x="9372" y="278"/>
                    <a:pt x="8873" y="832"/>
                    <a:pt x="8152" y="2496"/>
                  </a:cubicBezTo>
                  <a:cubicBezTo>
                    <a:pt x="7764" y="1110"/>
                    <a:pt x="7321" y="1"/>
                    <a:pt x="7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3"/>
            <p:cNvSpPr/>
            <p:nvPr/>
          </p:nvSpPr>
          <p:spPr>
            <a:xfrm>
              <a:off x="767800" y="3655300"/>
              <a:ext cx="435325" cy="288350"/>
            </a:xfrm>
            <a:custGeom>
              <a:avLst/>
              <a:gdLst/>
              <a:ahLst/>
              <a:cxnLst/>
              <a:rect l="l" t="t" r="r" b="b"/>
              <a:pathLst>
                <a:path w="17413" h="11534" extrusionOk="0">
                  <a:moveTo>
                    <a:pt x="10037" y="0"/>
                  </a:moveTo>
                  <a:cubicBezTo>
                    <a:pt x="10037" y="0"/>
                    <a:pt x="9649" y="1109"/>
                    <a:pt x="9205" y="2495"/>
                  </a:cubicBezTo>
                  <a:cubicBezTo>
                    <a:pt x="8540" y="832"/>
                    <a:pt x="8041" y="277"/>
                    <a:pt x="8041" y="277"/>
                  </a:cubicBezTo>
                  <a:cubicBezTo>
                    <a:pt x="8041" y="277"/>
                    <a:pt x="7315" y="118"/>
                    <a:pt x="6213" y="118"/>
                  </a:cubicBezTo>
                  <a:cubicBezTo>
                    <a:pt x="5160" y="118"/>
                    <a:pt x="3765" y="263"/>
                    <a:pt x="2329" y="832"/>
                  </a:cubicBezTo>
                  <a:cubicBezTo>
                    <a:pt x="666" y="1553"/>
                    <a:pt x="0" y="3105"/>
                    <a:pt x="0" y="3105"/>
                  </a:cubicBezTo>
                  <a:cubicBezTo>
                    <a:pt x="0" y="3105"/>
                    <a:pt x="8817" y="3327"/>
                    <a:pt x="12699" y="6377"/>
                  </a:cubicBezTo>
                  <a:cubicBezTo>
                    <a:pt x="16580" y="9371"/>
                    <a:pt x="16747" y="11534"/>
                    <a:pt x="16747" y="11534"/>
                  </a:cubicBezTo>
                  <a:cubicBezTo>
                    <a:pt x="16747" y="11534"/>
                    <a:pt x="17412" y="9649"/>
                    <a:pt x="17024" y="8041"/>
                  </a:cubicBezTo>
                  <a:cubicBezTo>
                    <a:pt x="16414" y="5323"/>
                    <a:pt x="14972" y="3882"/>
                    <a:pt x="14972" y="3882"/>
                  </a:cubicBezTo>
                  <a:lnTo>
                    <a:pt x="13697" y="4991"/>
                  </a:lnTo>
                  <a:cubicBezTo>
                    <a:pt x="13420" y="1386"/>
                    <a:pt x="10037" y="0"/>
                    <a:pt x="10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3"/>
            <p:cNvSpPr/>
            <p:nvPr/>
          </p:nvSpPr>
          <p:spPr>
            <a:xfrm>
              <a:off x="1122675" y="3379425"/>
              <a:ext cx="187175" cy="594725"/>
            </a:xfrm>
            <a:custGeom>
              <a:avLst/>
              <a:gdLst/>
              <a:ahLst/>
              <a:cxnLst/>
              <a:rect l="l" t="t" r="r" b="b"/>
              <a:pathLst>
                <a:path w="7487" h="23789" extrusionOk="0">
                  <a:moveTo>
                    <a:pt x="4825" y="0"/>
                  </a:moveTo>
                  <a:cubicBezTo>
                    <a:pt x="4825" y="0"/>
                    <a:pt x="3439" y="777"/>
                    <a:pt x="2164" y="3605"/>
                  </a:cubicBezTo>
                  <a:cubicBezTo>
                    <a:pt x="1332" y="5490"/>
                    <a:pt x="112" y="9261"/>
                    <a:pt x="112" y="9261"/>
                  </a:cubicBezTo>
                  <a:cubicBezTo>
                    <a:pt x="112" y="9261"/>
                    <a:pt x="1609" y="10203"/>
                    <a:pt x="2718" y="12033"/>
                  </a:cubicBezTo>
                  <a:cubicBezTo>
                    <a:pt x="1348" y="11299"/>
                    <a:pt x="367" y="11256"/>
                    <a:pt x="155" y="11256"/>
                  </a:cubicBezTo>
                  <a:cubicBezTo>
                    <a:pt x="126" y="11256"/>
                    <a:pt x="112" y="11257"/>
                    <a:pt x="112" y="11257"/>
                  </a:cubicBezTo>
                  <a:cubicBezTo>
                    <a:pt x="112" y="11257"/>
                    <a:pt x="1" y="12033"/>
                    <a:pt x="944" y="15693"/>
                  </a:cubicBezTo>
                  <a:cubicBezTo>
                    <a:pt x="1886" y="19353"/>
                    <a:pt x="3217" y="23789"/>
                    <a:pt x="3217" y="23789"/>
                  </a:cubicBezTo>
                  <a:cubicBezTo>
                    <a:pt x="3217" y="23789"/>
                    <a:pt x="6156" y="16469"/>
                    <a:pt x="6766" y="13253"/>
                  </a:cubicBezTo>
                  <a:cubicBezTo>
                    <a:pt x="7487" y="10092"/>
                    <a:pt x="6433" y="5823"/>
                    <a:pt x="6433" y="5823"/>
                  </a:cubicBezTo>
                  <a:cubicBezTo>
                    <a:pt x="6433" y="5823"/>
                    <a:pt x="5380" y="6932"/>
                    <a:pt x="5102" y="7597"/>
                  </a:cubicBezTo>
                  <a:cubicBezTo>
                    <a:pt x="5102" y="5934"/>
                    <a:pt x="5934" y="4603"/>
                    <a:pt x="5934" y="4603"/>
                  </a:cubicBezTo>
                  <a:lnTo>
                    <a:pt x="48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" name="Google Shape;1291;p43"/>
          <p:cNvGrpSpPr/>
          <p:nvPr/>
        </p:nvGrpSpPr>
        <p:grpSpPr>
          <a:xfrm flipH="1">
            <a:off x="1155514" y="3804814"/>
            <a:ext cx="814498" cy="1002016"/>
            <a:chOff x="6671950" y="4370550"/>
            <a:chExt cx="506025" cy="622525"/>
          </a:xfrm>
        </p:grpSpPr>
        <p:sp>
          <p:nvSpPr>
            <p:cNvPr id="1292" name="Google Shape;1292;p43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" name="Google Shape;1311;p43"/>
          <p:cNvGrpSpPr/>
          <p:nvPr/>
        </p:nvGrpSpPr>
        <p:grpSpPr>
          <a:xfrm>
            <a:off x="408472" y="3098826"/>
            <a:ext cx="1331894" cy="1707992"/>
            <a:chOff x="453100" y="3823025"/>
            <a:chExt cx="898350" cy="1152025"/>
          </a:xfrm>
        </p:grpSpPr>
        <p:sp>
          <p:nvSpPr>
            <p:cNvPr id="1312" name="Google Shape;1312;p43"/>
            <p:cNvSpPr/>
            <p:nvPr/>
          </p:nvSpPr>
          <p:spPr>
            <a:xfrm>
              <a:off x="686000" y="4291450"/>
              <a:ext cx="191350" cy="195625"/>
            </a:xfrm>
            <a:custGeom>
              <a:avLst/>
              <a:gdLst/>
              <a:ahLst/>
              <a:cxnLst/>
              <a:rect l="l" t="t" r="r" b="b"/>
              <a:pathLst>
                <a:path w="7654" h="7825" extrusionOk="0">
                  <a:moveTo>
                    <a:pt x="5755" y="0"/>
                  </a:moveTo>
                  <a:cubicBezTo>
                    <a:pt x="5139" y="0"/>
                    <a:pt x="4381" y="154"/>
                    <a:pt x="3494" y="616"/>
                  </a:cubicBezTo>
                  <a:cubicBezTo>
                    <a:pt x="1054" y="1892"/>
                    <a:pt x="611" y="2834"/>
                    <a:pt x="278" y="4442"/>
                  </a:cubicBezTo>
                  <a:cubicBezTo>
                    <a:pt x="1" y="5829"/>
                    <a:pt x="334" y="6938"/>
                    <a:pt x="334" y="6938"/>
                  </a:cubicBezTo>
                  <a:lnTo>
                    <a:pt x="1165" y="5773"/>
                  </a:lnTo>
                  <a:lnTo>
                    <a:pt x="1165" y="5773"/>
                  </a:lnTo>
                  <a:cubicBezTo>
                    <a:pt x="1165" y="5773"/>
                    <a:pt x="999" y="6605"/>
                    <a:pt x="1054" y="7049"/>
                  </a:cubicBezTo>
                  <a:cubicBezTo>
                    <a:pt x="1110" y="7492"/>
                    <a:pt x="1443" y="7825"/>
                    <a:pt x="1443" y="7825"/>
                  </a:cubicBezTo>
                  <a:cubicBezTo>
                    <a:pt x="1443" y="7825"/>
                    <a:pt x="1942" y="4110"/>
                    <a:pt x="3328" y="2723"/>
                  </a:cubicBezTo>
                  <a:cubicBezTo>
                    <a:pt x="5158" y="838"/>
                    <a:pt x="7265" y="838"/>
                    <a:pt x="7265" y="838"/>
                  </a:cubicBezTo>
                  <a:lnTo>
                    <a:pt x="7653" y="616"/>
                  </a:lnTo>
                  <a:cubicBezTo>
                    <a:pt x="7653" y="616"/>
                    <a:pt x="6988" y="0"/>
                    <a:pt x="5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3"/>
            <p:cNvSpPr/>
            <p:nvPr/>
          </p:nvSpPr>
          <p:spPr>
            <a:xfrm>
              <a:off x="939700" y="4291450"/>
              <a:ext cx="189950" cy="195625"/>
            </a:xfrm>
            <a:custGeom>
              <a:avLst/>
              <a:gdLst/>
              <a:ahLst/>
              <a:cxnLst/>
              <a:rect l="l" t="t" r="r" b="b"/>
              <a:pathLst>
                <a:path w="7598" h="7825" extrusionOk="0">
                  <a:moveTo>
                    <a:pt x="1873" y="0"/>
                  </a:moveTo>
                  <a:cubicBezTo>
                    <a:pt x="641" y="0"/>
                    <a:pt x="0" y="616"/>
                    <a:pt x="0" y="616"/>
                  </a:cubicBezTo>
                  <a:lnTo>
                    <a:pt x="333" y="838"/>
                  </a:lnTo>
                  <a:cubicBezTo>
                    <a:pt x="333" y="838"/>
                    <a:pt x="2440" y="838"/>
                    <a:pt x="4270" y="2723"/>
                  </a:cubicBezTo>
                  <a:cubicBezTo>
                    <a:pt x="5656" y="4110"/>
                    <a:pt x="6155" y="7825"/>
                    <a:pt x="6155" y="7825"/>
                  </a:cubicBezTo>
                  <a:cubicBezTo>
                    <a:pt x="6155" y="7825"/>
                    <a:pt x="6488" y="7492"/>
                    <a:pt x="6544" y="7049"/>
                  </a:cubicBezTo>
                  <a:cubicBezTo>
                    <a:pt x="6654" y="6605"/>
                    <a:pt x="6433" y="5773"/>
                    <a:pt x="6433" y="5773"/>
                  </a:cubicBezTo>
                  <a:lnTo>
                    <a:pt x="6433" y="5773"/>
                  </a:lnTo>
                  <a:lnTo>
                    <a:pt x="7264" y="6938"/>
                  </a:lnTo>
                  <a:cubicBezTo>
                    <a:pt x="7264" y="6938"/>
                    <a:pt x="7597" y="5829"/>
                    <a:pt x="7320" y="4442"/>
                  </a:cubicBezTo>
                  <a:cubicBezTo>
                    <a:pt x="6987" y="2834"/>
                    <a:pt x="6544" y="1892"/>
                    <a:pt x="4159" y="616"/>
                  </a:cubicBezTo>
                  <a:cubicBezTo>
                    <a:pt x="3253" y="154"/>
                    <a:pt x="2489" y="0"/>
                    <a:pt x="1873" y="0"/>
                  </a:cubicBezTo>
                  <a:close/>
                </a:path>
              </a:pathLst>
            </a:custGeom>
            <a:solidFill>
              <a:srgbClr val="0C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759475" y="4306850"/>
              <a:ext cx="129225" cy="230150"/>
            </a:xfrm>
            <a:custGeom>
              <a:avLst/>
              <a:gdLst/>
              <a:ahLst/>
              <a:cxnLst/>
              <a:rect l="l" t="t" r="r" b="b"/>
              <a:pathLst>
                <a:path w="5169" h="9206" extrusionOk="0">
                  <a:moveTo>
                    <a:pt x="3685" y="0"/>
                  </a:moveTo>
                  <a:cubicBezTo>
                    <a:pt x="3389" y="0"/>
                    <a:pt x="3069" y="56"/>
                    <a:pt x="2773" y="222"/>
                  </a:cubicBezTo>
                  <a:cubicBezTo>
                    <a:pt x="999" y="1054"/>
                    <a:pt x="278" y="2385"/>
                    <a:pt x="56" y="4048"/>
                  </a:cubicBezTo>
                  <a:cubicBezTo>
                    <a:pt x="1" y="4714"/>
                    <a:pt x="167" y="5767"/>
                    <a:pt x="444" y="6710"/>
                  </a:cubicBezTo>
                  <a:cubicBezTo>
                    <a:pt x="666" y="6100"/>
                    <a:pt x="1165" y="5601"/>
                    <a:pt x="1165" y="5601"/>
                  </a:cubicBezTo>
                  <a:lnTo>
                    <a:pt x="1165" y="5601"/>
                  </a:lnTo>
                  <a:cubicBezTo>
                    <a:pt x="1165" y="5601"/>
                    <a:pt x="555" y="6599"/>
                    <a:pt x="722" y="7652"/>
                  </a:cubicBezTo>
                  <a:cubicBezTo>
                    <a:pt x="943" y="8262"/>
                    <a:pt x="1221" y="8651"/>
                    <a:pt x="1831" y="9205"/>
                  </a:cubicBezTo>
                  <a:cubicBezTo>
                    <a:pt x="1831" y="9205"/>
                    <a:pt x="1387" y="6710"/>
                    <a:pt x="2330" y="3882"/>
                  </a:cubicBezTo>
                  <a:cubicBezTo>
                    <a:pt x="2999" y="1921"/>
                    <a:pt x="3793" y="620"/>
                    <a:pt x="4532" y="620"/>
                  </a:cubicBezTo>
                  <a:cubicBezTo>
                    <a:pt x="4650" y="620"/>
                    <a:pt x="4766" y="653"/>
                    <a:pt x="4880" y="721"/>
                  </a:cubicBezTo>
                  <a:cubicBezTo>
                    <a:pt x="4948" y="763"/>
                    <a:pt x="4992" y="781"/>
                    <a:pt x="5019" y="781"/>
                  </a:cubicBezTo>
                  <a:cubicBezTo>
                    <a:pt x="5169" y="781"/>
                    <a:pt x="4770" y="222"/>
                    <a:pt x="4770" y="222"/>
                  </a:cubicBezTo>
                  <a:cubicBezTo>
                    <a:pt x="4770" y="222"/>
                    <a:pt x="4277" y="0"/>
                    <a:pt x="3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926950" y="4306850"/>
              <a:ext cx="130600" cy="230150"/>
            </a:xfrm>
            <a:custGeom>
              <a:avLst/>
              <a:gdLst/>
              <a:ahLst/>
              <a:cxnLst/>
              <a:rect l="l" t="t" r="r" b="b"/>
              <a:pathLst>
                <a:path w="5224" h="9206" extrusionOk="0">
                  <a:moveTo>
                    <a:pt x="1500" y="0"/>
                  </a:moveTo>
                  <a:cubicBezTo>
                    <a:pt x="892" y="0"/>
                    <a:pt x="399" y="222"/>
                    <a:pt x="399" y="222"/>
                  </a:cubicBezTo>
                  <a:cubicBezTo>
                    <a:pt x="399" y="222"/>
                    <a:pt x="0" y="781"/>
                    <a:pt x="150" y="781"/>
                  </a:cubicBezTo>
                  <a:cubicBezTo>
                    <a:pt x="177" y="781"/>
                    <a:pt x="221" y="763"/>
                    <a:pt x="289" y="721"/>
                  </a:cubicBezTo>
                  <a:cubicBezTo>
                    <a:pt x="403" y="653"/>
                    <a:pt x="519" y="620"/>
                    <a:pt x="637" y="620"/>
                  </a:cubicBezTo>
                  <a:cubicBezTo>
                    <a:pt x="1376" y="620"/>
                    <a:pt x="2170" y="1921"/>
                    <a:pt x="2839" y="3882"/>
                  </a:cubicBezTo>
                  <a:cubicBezTo>
                    <a:pt x="3837" y="6710"/>
                    <a:pt x="3338" y="9205"/>
                    <a:pt x="3338" y="9205"/>
                  </a:cubicBezTo>
                  <a:cubicBezTo>
                    <a:pt x="3948" y="8651"/>
                    <a:pt x="4226" y="8262"/>
                    <a:pt x="4447" y="7652"/>
                  </a:cubicBezTo>
                  <a:cubicBezTo>
                    <a:pt x="4614" y="6599"/>
                    <a:pt x="4004" y="5601"/>
                    <a:pt x="4004" y="5601"/>
                  </a:cubicBezTo>
                  <a:lnTo>
                    <a:pt x="4004" y="5601"/>
                  </a:lnTo>
                  <a:cubicBezTo>
                    <a:pt x="4004" y="5601"/>
                    <a:pt x="4503" y="6100"/>
                    <a:pt x="4725" y="6710"/>
                  </a:cubicBezTo>
                  <a:cubicBezTo>
                    <a:pt x="5002" y="5767"/>
                    <a:pt x="5224" y="4714"/>
                    <a:pt x="5113" y="4048"/>
                  </a:cubicBezTo>
                  <a:cubicBezTo>
                    <a:pt x="4946" y="2385"/>
                    <a:pt x="4170" y="1054"/>
                    <a:pt x="2451" y="222"/>
                  </a:cubicBezTo>
                  <a:cubicBezTo>
                    <a:pt x="2137" y="56"/>
                    <a:pt x="1804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3"/>
            <p:cNvSpPr/>
            <p:nvPr/>
          </p:nvSpPr>
          <p:spPr>
            <a:xfrm>
              <a:off x="873150" y="4291600"/>
              <a:ext cx="58250" cy="683450"/>
            </a:xfrm>
            <a:custGeom>
              <a:avLst/>
              <a:gdLst/>
              <a:ahLst/>
              <a:cxnLst/>
              <a:rect l="l" t="t" r="r" b="b"/>
              <a:pathLst>
                <a:path w="2330" h="27338" extrusionOk="0">
                  <a:moveTo>
                    <a:pt x="1" y="0"/>
                  </a:moveTo>
                  <a:lnTo>
                    <a:pt x="1" y="27338"/>
                  </a:lnTo>
                  <a:lnTo>
                    <a:pt x="2330" y="27338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3"/>
            <p:cNvSpPr/>
            <p:nvPr/>
          </p:nvSpPr>
          <p:spPr>
            <a:xfrm>
              <a:off x="51965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5260" y="0"/>
                  </a:moveTo>
                  <a:cubicBezTo>
                    <a:pt x="4993" y="0"/>
                    <a:pt x="4719" y="8"/>
                    <a:pt x="4437" y="24"/>
                  </a:cubicBezTo>
                  <a:cubicBezTo>
                    <a:pt x="3771" y="134"/>
                    <a:pt x="2496" y="744"/>
                    <a:pt x="2108" y="1077"/>
                  </a:cubicBezTo>
                  <a:lnTo>
                    <a:pt x="2773" y="2463"/>
                  </a:lnTo>
                  <a:cubicBezTo>
                    <a:pt x="2773" y="2463"/>
                    <a:pt x="1886" y="2242"/>
                    <a:pt x="1054" y="2242"/>
                  </a:cubicBezTo>
                  <a:cubicBezTo>
                    <a:pt x="1" y="4127"/>
                    <a:pt x="278" y="6068"/>
                    <a:pt x="278" y="6068"/>
                  </a:cubicBezTo>
                  <a:cubicBezTo>
                    <a:pt x="278" y="6068"/>
                    <a:pt x="3081" y="2938"/>
                    <a:pt x="6799" y="2938"/>
                  </a:cubicBezTo>
                  <a:cubicBezTo>
                    <a:pt x="7133" y="2938"/>
                    <a:pt x="7473" y="2963"/>
                    <a:pt x="7819" y="3018"/>
                  </a:cubicBezTo>
                  <a:cubicBezTo>
                    <a:pt x="12089" y="3739"/>
                    <a:pt x="14141" y="5680"/>
                    <a:pt x="14141" y="5680"/>
                  </a:cubicBezTo>
                  <a:cubicBezTo>
                    <a:pt x="14141" y="5680"/>
                    <a:pt x="12592" y="0"/>
                    <a:pt x="5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939700" y="4169025"/>
              <a:ext cx="353525" cy="151700"/>
            </a:xfrm>
            <a:custGeom>
              <a:avLst/>
              <a:gdLst/>
              <a:ahLst/>
              <a:cxnLst/>
              <a:rect l="l" t="t" r="r" b="b"/>
              <a:pathLst>
                <a:path w="14141" h="6068" extrusionOk="0">
                  <a:moveTo>
                    <a:pt x="8881" y="0"/>
                  </a:moveTo>
                  <a:cubicBezTo>
                    <a:pt x="1549" y="0"/>
                    <a:pt x="0" y="5680"/>
                    <a:pt x="0" y="5680"/>
                  </a:cubicBezTo>
                  <a:cubicBezTo>
                    <a:pt x="0" y="5680"/>
                    <a:pt x="2052" y="3739"/>
                    <a:pt x="6266" y="3018"/>
                  </a:cubicBezTo>
                  <a:cubicBezTo>
                    <a:pt x="6617" y="2963"/>
                    <a:pt x="6962" y="2938"/>
                    <a:pt x="7299" y="2938"/>
                  </a:cubicBezTo>
                  <a:cubicBezTo>
                    <a:pt x="11061" y="2938"/>
                    <a:pt x="13863" y="6068"/>
                    <a:pt x="13863" y="6068"/>
                  </a:cubicBezTo>
                  <a:cubicBezTo>
                    <a:pt x="13863" y="6068"/>
                    <a:pt x="14140" y="4127"/>
                    <a:pt x="13087" y="2242"/>
                  </a:cubicBezTo>
                  <a:cubicBezTo>
                    <a:pt x="12255" y="2242"/>
                    <a:pt x="11368" y="2463"/>
                    <a:pt x="11368" y="2463"/>
                  </a:cubicBezTo>
                  <a:lnTo>
                    <a:pt x="12033" y="1077"/>
                  </a:lnTo>
                  <a:cubicBezTo>
                    <a:pt x="11645" y="744"/>
                    <a:pt x="10370" y="134"/>
                    <a:pt x="9704" y="24"/>
                  </a:cubicBezTo>
                  <a:cubicBezTo>
                    <a:pt x="9422" y="8"/>
                    <a:pt x="9148" y="0"/>
                    <a:pt x="8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3"/>
            <p:cNvSpPr/>
            <p:nvPr/>
          </p:nvSpPr>
          <p:spPr>
            <a:xfrm>
              <a:off x="453100" y="4058700"/>
              <a:ext cx="435325" cy="288375"/>
            </a:xfrm>
            <a:custGeom>
              <a:avLst/>
              <a:gdLst/>
              <a:ahLst/>
              <a:cxnLst/>
              <a:rect l="l" t="t" r="r" b="b"/>
              <a:pathLst>
                <a:path w="17413" h="11535" extrusionOk="0">
                  <a:moveTo>
                    <a:pt x="10093" y="0"/>
                  </a:moveTo>
                  <a:cubicBezTo>
                    <a:pt x="10093" y="0"/>
                    <a:pt x="9650" y="1109"/>
                    <a:pt x="9261" y="2496"/>
                  </a:cubicBezTo>
                  <a:cubicBezTo>
                    <a:pt x="8540" y="832"/>
                    <a:pt x="8041" y="278"/>
                    <a:pt x="8041" y="278"/>
                  </a:cubicBezTo>
                  <a:cubicBezTo>
                    <a:pt x="8041" y="278"/>
                    <a:pt x="7330" y="118"/>
                    <a:pt x="6242" y="118"/>
                  </a:cubicBezTo>
                  <a:cubicBezTo>
                    <a:pt x="5203" y="118"/>
                    <a:pt x="3821" y="264"/>
                    <a:pt x="2385" y="832"/>
                  </a:cubicBezTo>
                  <a:cubicBezTo>
                    <a:pt x="722" y="1553"/>
                    <a:pt x="1" y="3161"/>
                    <a:pt x="1" y="3161"/>
                  </a:cubicBezTo>
                  <a:cubicBezTo>
                    <a:pt x="1" y="3161"/>
                    <a:pt x="8818" y="3328"/>
                    <a:pt x="12699" y="6377"/>
                  </a:cubicBezTo>
                  <a:cubicBezTo>
                    <a:pt x="16581" y="9372"/>
                    <a:pt x="16803" y="11534"/>
                    <a:pt x="16803" y="11534"/>
                  </a:cubicBezTo>
                  <a:cubicBezTo>
                    <a:pt x="16803" y="11534"/>
                    <a:pt x="17413" y="9649"/>
                    <a:pt x="17080" y="8041"/>
                  </a:cubicBezTo>
                  <a:cubicBezTo>
                    <a:pt x="16470" y="5324"/>
                    <a:pt x="14973" y="3882"/>
                    <a:pt x="14973" y="3882"/>
                  </a:cubicBezTo>
                  <a:lnTo>
                    <a:pt x="13753" y="4991"/>
                  </a:lnTo>
                  <a:cubicBezTo>
                    <a:pt x="13476" y="1387"/>
                    <a:pt x="10093" y="0"/>
                    <a:pt x="10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3"/>
            <p:cNvSpPr/>
            <p:nvPr/>
          </p:nvSpPr>
          <p:spPr>
            <a:xfrm>
              <a:off x="914750" y="4058700"/>
              <a:ext cx="436700" cy="288375"/>
            </a:xfrm>
            <a:custGeom>
              <a:avLst/>
              <a:gdLst/>
              <a:ahLst/>
              <a:cxnLst/>
              <a:rect l="l" t="t" r="r" b="b"/>
              <a:pathLst>
                <a:path w="17468" h="11535" extrusionOk="0">
                  <a:moveTo>
                    <a:pt x="7431" y="0"/>
                  </a:moveTo>
                  <a:cubicBezTo>
                    <a:pt x="7431" y="0"/>
                    <a:pt x="4048" y="1387"/>
                    <a:pt x="3771" y="4991"/>
                  </a:cubicBezTo>
                  <a:lnTo>
                    <a:pt x="2496" y="3882"/>
                  </a:lnTo>
                  <a:cubicBezTo>
                    <a:pt x="2496" y="3882"/>
                    <a:pt x="1054" y="5324"/>
                    <a:pt x="444" y="8041"/>
                  </a:cubicBezTo>
                  <a:cubicBezTo>
                    <a:pt x="0" y="9649"/>
                    <a:pt x="721" y="11534"/>
                    <a:pt x="721" y="11534"/>
                  </a:cubicBezTo>
                  <a:cubicBezTo>
                    <a:pt x="721" y="11534"/>
                    <a:pt x="887" y="9372"/>
                    <a:pt x="4769" y="6377"/>
                  </a:cubicBezTo>
                  <a:cubicBezTo>
                    <a:pt x="8651" y="3328"/>
                    <a:pt x="17467" y="3161"/>
                    <a:pt x="17467" y="3161"/>
                  </a:cubicBezTo>
                  <a:cubicBezTo>
                    <a:pt x="17467" y="3161"/>
                    <a:pt x="16802" y="1553"/>
                    <a:pt x="15138" y="832"/>
                  </a:cubicBezTo>
                  <a:cubicBezTo>
                    <a:pt x="13703" y="264"/>
                    <a:pt x="12308" y="118"/>
                    <a:pt x="11255" y="118"/>
                  </a:cubicBezTo>
                  <a:cubicBezTo>
                    <a:pt x="10153" y="118"/>
                    <a:pt x="9427" y="278"/>
                    <a:pt x="9427" y="278"/>
                  </a:cubicBezTo>
                  <a:cubicBezTo>
                    <a:pt x="9427" y="278"/>
                    <a:pt x="8928" y="832"/>
                    <a:pt x="8262" y="2496"/>
                  </a:cubicBezTo>
                  <a:cubicBezTo>
                    <a:pt x="7819" y="1109"/>
                    <a:pt x="7431" y="0"/>
                    <a:pt x="7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554300" y="3900675"/>
              <a:ext cx="357700" cy="446400"/>
            </a:xfrm>
            <a:custGeom>
              <a:avLst/>
              <a:gdLst/>
              <a:ahLst/>
              <a:cxnLst/>
              <a:rect l="l" t="t" r="r" b="b"/>
              <a:pathLst>
                <a:path w="14308" h="17856" extrusionOk="0">
                  <a:moveTo>
                    <a:pt x="2829" y="0"/>
                  </a:moveTo>
                  <a:cubicBezTo>
                    <a:pt x="1387" y="111"/>
                    <a:pt x="1" y="610"/>
                    <a:pt x="1" y="610"/>
                  </a:cubicBezTo>
                  <a:cubicBezTo>
                    <a:pt x="1" y="610"/>
                    <a:pt x="3827" y="2384"/>
                    <a:pt x="6322" y="5157"/>
                  </a:cubicBezTo>
                  <a:cubicBezTo>
                    <a:pt x="12145" y="11534"/>
                    <a:pt x="13087" y="17855"/>
                    <a:pt x="13087" y="17855"/>
                  </a:cubicBezTo>
                  <a:cubicBezTo>
                    <a:pt x="13087" y="17855"/>
                    <a:pt x="14307" y="12698"/>
                    <a:pt x="11479" y="6044"/>
                  </a:cubicBezTo>
                  <a:cubicBezTo>
                    <a:pt x="10925" y="6543"/>
                    <a:pt x="10315" y="7153"/>
                    <a:pt x="10315" y="7153"/>
                  </a:cubicBezTo>
                  <a:cubicBezTo>
                    <a:pt x="10315" y="7153"/>
                    <a:pt x="10648" y="5767"/>
                    <a:pt x="10814" y="4824"/>
                  </a:cubicBezTo>
                  <a:cubicBezTo>
                    <a:pt x="10481" y="4103"/>
                    <a:pt x="10038" y="3438"/>
                    <a:pt x="9649" y="2717"/>
                  </a:cubicBezTo>
                  <a:cubicBezTo>
                    <a:pt x="8984" y="1774"/>
                    <a:pt x="8041" y="1220"/>
                    <a:pt x="7487" y="776"/>
                  </a:cubicBezTo>
                  <a:lnTo>
                    <a:pt x="7487" y="776"/>
                  </a:lnTo>
                  <a:cubicBezTo>
                    <a:pt x="7653" y="1275"/>
                    <a:pt x="7653" y="1553"/>
                    <a:pt x="7542" y="2329"/>
                  </a:cubicBezTo>
                  <a:cubicBezTo>
                    <a:pt x="6322" y="444"/>
                    <a:pt x="5435" y="222"/>
                    <a:pt x="4714" y="111"/>
                  </a:cubicBezTo>
                  <a:lnTo>
                    <a:pt x="4714" y="111"/>
                  </a:lnTo>
                  <a:cubicBezTo>
                    <a:pt x="4825" y="776"/>
                    <a:pt x="5047" y="1553"/>
                    <a:pt x="5047" y="1553"/>
                  </a:cubicBezTo>
                  <a:cubicBezTo>
                    <a:pt x="5047" y="1553"/>
                    <a:pt x="3827" y="388"/>
                    <a:pt x="2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3"/>
            <p:cNvSpPr/>
            <p:nvPr/>
          </p:nvSpPr>
          <p:spPr>
            <a:xfrm>
              <a:off x="887025" y="3900675"/>
              <a:ext cx="357675" cy="446400"/>
            </a:xfrm>
            <a:custGeom>
              <a:avLst/>
              <a:gdLst/>
              <a:ahLst/>
              <a:cxnLst/>
              <a:rect l="l" t="t" r="r" b="b"/>
              <a:pathLst>
                <a:path w="14307" h="17856" extrusionOk="0">
                  <a:moveTo>
                    <a:pt x="11423" y="0"/>
                  </a:moveTo>
                  <a:cubicBezTo>
                    <a:pt x="10480" y="388"/>
                    <a:pt x="9205" y="1553"/>
                    <a:pt x="9205" y="1553"/>
                  </a:cubicBezTo>
                  <a:cubicBezTo>
                    <a:pt x="9205" y="1553"/>
                    <a:pt x="9427" y="776"/>
                    <a:pt x="9538" y="111"/>
                  </a:cubicBezTo>
                  <a:lnTo>
                    <a:pt x="9538" y="111"/>
                  </a:lnTo>
                  <a:cubicBezTo>
                    <a:pt x="8872" y="222"/>
                    <a:pt x="7985" y="444"/>
                    <a:pt x="6710" y="2329"/>
                  </a:cubicBezTo>
                  <a:cubicBezTo>
                    <a:pt x="6654" y="1553"/>
                    <a:pt x="6654" y="1275"/>
                    <a:pt x="6765" y="776"/>
                  </a:cubicBezTo>
                  <a:lnTo>
                    <a:pt x="6765" y="776"/>
                  </a:lnTo>
                  <a:cubicBezTo>
                    <a:pt x="6211" y="1220"/>
                    <a:pt x="5268" y="1774"/>
                    <a:pt x="4658" y="2717"/>
                  </a:cubicBezTo>
                  <a:cubicBezTo>
                    <a:pt x="4215" y="3438"/>
                    <a:pt x="3826" y="4103"/>
                    <a:pt x="3438" y="4824"/>
                  </a:cubicBezTo>
                  <a:cubicBezTo>
                    <a:pt x="3605" y="5767"/>
                    <a:pt x="3937" y="7153"/>
                    <a:pt x="3937" y="7153"/>
                  </a:cubicBezTo>
                  <a:cubicBezTo>
                    <a:pt x="3937" y="7153"/>
                    <a:pt x="3327" y="6543"/>
                    <a:pt x="2773" y="6044"/>
                  </a:cubicBezTo>
                  <a:cubicBezTo>
                    <a:pt x="0" y="12698"/>
                    <a:pt x="1165" y="17855"/>
                    <a:pt x="1165" y="17855"/>
                  </a:cubicBezTo>
                  <a:cubicBezTo>
                    <a:pt x="1165" y="17855"/>
                    <a:pt x="2163" y="11534"/>
                    <a:pt x="7985" y="5157"/>
                  </a:cubicBezTo>
                  <a:cubicBezTo>
                    <a:pt x="10480" y="2384"/>
                    <a:pt x="14307" y="610"/>
                    <a:pt x="14307" y="610"/>
                  </a:cubicBezTo>
                  <a:cubicBezTo>
                    <a:pt x="14307" y="610"/>
                    <a:pt x="12920" y="111"/>
                    <a:pt x="11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3"/>
            <p:cNvSpPr/>
            <p:nvPr/>
          </p:nvSpPr>
          <p:spPr>
            <a:xfrm>
              <a:off x="823250" y="3823025"/>
              <a:ext cx="153900" cy="524050"/>
            </a:xfrm>
            <a:custGeom>
              <a:avLst/>
              <a:gdLst/>
              <a:ahLst/>
              <a:cxnLst/>
              <a:rect l="l" t="t" r="r" b="b"/>
              <a:pathLst>
                <a:path w="6156" h="20962" extrusionOk="0">
                  <a:moveTo>
                    <a:pt x="3050" y="1"/>
                  </a:moveTo>
                  <a:cubicBezTo>
                    <a:pt x="3050" y="1"/>
                    <a:pt x="1387" y="2441"/>
                    <a:pt x="888" y="4548"/>
                  </a:cubicBezTo>
                  <a:cubicBezTo>
                    <a:pt x="2052" y="5490"/>
                    <a:pt x="2219" y="6267"/>
                    <a:pt x="2219" y="6267"/>
                  </a:cubicBezTo>
                  <a:cubicBezTo>
                    <a:pt x="2219" y="6267"/>
                    <a:pt x="999" y="5989"/>
                    <a:pt x="333" y="5823"/>
                  </a:cubicBezTo>
                  <a:cubicBezTo>
                    <a:pt x="0" y="6932"/>
                    <a:pt x="0" y="7986"/>
                    <a:pt x="0" y="8817"/>
                  </a:cubicBezTo>
                  <a:cubicBezTo>
                    <a:pt x="0" y="10093"/>
                    <a:pt x="167" y="11479"/>
                    <a:pt x="444" y="12921"/>
                  </a:cubicBezTo>
                  <a:cubicBezTo>
                    <a:pt x="1387" y="13420"/>
                    <a:pt x="1997" y="14418"/>
                    <a:pt x="1997" y="14418"/>
                  </a:cubicBezTo>
                  <a:cubicBezTo>
                    <a:pt x="1997" y="14418"/>
                    <a:pt x="1929" y="14412"/>
                    <a:pt x="1820" y="14412"/>
                  </a:cubicBezTo>
                  <a:cubicBezTo>
                    <a:pt x="1602" y="14412"/>
                    <a:pt x="1220" y="14437"/>
                    <a:pt x="888" y="14584"/>
                  </a:cubicBezTo>
                  <a:cubicBezTo>
                    <a:pt x="1830" y="17967"/>
                    <a:pt x="3161" y="20961"/>
                    <a:pt x="3161" y="20961"/>
                  </a:cubicBezTo>
                  <a:cubicBezTo>
                    <a:pt x="3161" y="20961"/>
                    <a:pt x="4880" y="16525"/>
                    <a:pt x="5712" y="12366"/>
                  </a:cubicBezTo>
                  <a:cubicBezTo>
                    <a:pt x="5565" y="12337"/>
                    <a:pt x="5422" y="12325"/>
                    <a:pt x="5285" y="12325"/>
                  </a:cubicBezTo>
                  <a:cubicBezTo>
                    <a:pt x="4648" y="12325"/>
                    <a:pt x="4159" y="12588"/>
                    <a:pt x="4159" y="12588"/>
                  </a:cubicBezTo>
                  <a:cubicBezTo>
                    <a:pt x="4159" y="12588"/>
                    <a:pt x="4936" y="11479"/>
                    <a:pt x="5878" y="11091"/>
                  </a:cubicBezTo>
                  <a:cubicBezTo>
                    <a:pt x="6045" y="10204"/>
                    <a:pt x="6100" y="9317"/>
                    <a:pt x="6156" y="8540"/>
                  </a:cubicBezTo>
                  <a:cubicBezTo>
                    <a:pt x="6156" y="7875"/>
                    <a:pt x="5823" y="5934"/>
                    <a:pt x="5213" y="4381"/>
                  </a:cubicBezTo>
                  <a:cubicBezTo>
                    <a:pt x="4936" y="4936"/>
                    <a:pt x="4159" y="5435"/>
                    <a:pt x="4159" y="5435"/>
                  </a:cubicBezTo>
                  <a:cubicBezTo>
                    <a:pt x="4159" y="5435"/>
                    <a:pt x="4326" y="3882"/>
                    <a:pt x="4547" y="3161"/>
                  </a:cubicBezTo>
                  <a:cubicBezTo>
                    <a:pt x="3716" y="1498"/>
                    <a:pt x="3050" y="1"/>
                    <a:pt x="3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24" name="Google Shape;132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543" y="1360888"/>
            <a:ext cx="2162175" cy="144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5" name="Google Shape;1325;p4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07788" y="3040725"/>
            <a:ext cx="2236614" cy="14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6" name="Google Shape;1326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71451" y="1254501"/>
            <a:ext cx="1876168" cy="1643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27" name="Google Shape;1327;p43"/>
          <p:cNvSpPr txBox="1"/>
          <p:nvPr/>
        </p:nvSpPr>
        <p:spPr>
          <a:xfrm>
            <a:off x="5937825" y="1325250"/>
            <a:ext cx="1153200" cy="477000"/>
          </a:xfrm>
          <a:prstGeom prst="rect">
            <a:avLst/>
          </a:prstGeom>
          <a:solidFill>
            <a:srgbClr val="F3F3F3">
              <a:alpha val="6964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Mahashi</a:t>
            </a:r>
            <a:endParaRPr sz="19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28" name="Google Shape;1328;p43"/>
          <p:cNvSpPr txBox="1"/>
          <p:nvPr/>
        </p:nvSpPr>
        <p:spPr>
          <a:xfrm>
            <a:off x="3551625" y="3089200"/>
            <a:ext cx="1528200" cy="477000"/>
          </a:xfrm>
          <a:prstGeom prst="rect">
            <a:avLst/>
          </a:prstGeom>
          <a:solidFill>
            <a:srgbClr val="F3F3F3">
              <a:alpha val="6964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Aish baladi</a:t>
            </a:r>
            <a:endParaRPr sz="190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29" name="Google Shape;1329;p43"/>
          <p:cNvSpPr txBox="1"/>
          <p:nvPr/>
        </p:nvSpPr>
        <p:spPr>
          <a:xfrm>
            <a:off x="2829999" y="1396575"/>
            <a:ext cx="1430273" cy="477023"/>
          </a:xfrm>
          <a:prstGeom prst="rect">
            <a:avLst/>
          </a:prstGeom>
          <a:solidFill>
            <a:srgbClr val="F3F3F3">
              <a:alpha val="6964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Molokhia</a:t>
            </a:r>
            <a:endParaRPr sz="1900" dirty="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30" name="Google Shape;1330;p43"/>
          <p:cNvSpPr/>
          <p:nvPr/>
        </p:nvSpPr>
        <p:spPr>
          <a:xfrm>
            <a:off x="113200" y="1733375"/>
            <a:ext cx="452700" cy="12405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 txBox="1"/>
          <p:nvPr/>
        </p:nvSpPr>
        <p:spPr>
          <a:xfrm>
            <a:off x="41525" y="1733375"/>
            <a:ext cx="2065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BeeZee"/>
                <a:ea typeface="ABeeZee"/>
                <a:cs typeface="ABeeZee"/>
                <a:sym typeface="ABeeZee"/>
              </a:rPr>
              <a:t>A soup made with leaves from the molokhia plant.</a:t>
            </a:r>
            <a:endParaRPr sz="150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32" name="Google Shape;1332;p43"/>
          <p:cNvSpPr/>
          <p:nvPr/>
        </p:nvSpPr>
        <p:spPr>
          <a:xfrm>
            <a:off x="8536225" y="1284425"/>
            <a:ext cx="452700" cy="12405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 txBox="1"/>
          <p:nvPr/>
        </p:nvSpPr>
        <p:spPr>
          <a:xfrm>
            <a:off x="7139775" y="1696925"/>
            <a:ext cx="2065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BeeZee"/>
                <a:ea typeface="ABeeZee"/>
                <a:cs typeface="ABeeZee"/>
                <a:sym typeface="ABeeZee"/>
              </a:rPr>
              <a:t>Stuffed vegetables</a:t>
            </a:r>
            <a:endParaRPr sz="150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34" name="Google Shape;1334;p43"/>
          <p:cNvSpPr txBox="1"/>
          <p:nvPr/>
        </p:nvSpPr>
        <p:spPr>
          <a:xfrm>
            <a:off x="5051525" y="3476550"/>
            <a:ext cx="1332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BeeZee"/>
                <a:ea typeface="ABeeZee"/>
                <a:cs typeface="ABeeZee"/>
                <a:sym typeface="ABeeZee"/>
              </a:rPr>
              <a:t>Flatbread</a:t>
            </a:r>
            <a:endParaRPr sz="1500"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44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 FACTS ABOUT ANCIENT EGYPT</a:t>
            </a:r>
            <a:endParaRPr/>
          </a:p>
        </p:txBody>
      </p:sp>
      <p:grpSp>
        <p:nvGrpSpPr>
          <p:cNvPr id="1341" name="Google Shape;1341;p44"/>
          <p:cNvGrpSpPr/>
          <p:nvPr/>
        </p:nvGrpSpPr>
        <p:grpSpPr>
          <a:xfrm>
            <a:off x="-117950" y="764688"/>
            <a:ext cx="1111825" cy="170525"/>
            <a:chOff x="1893450" y="398925"/>
            <a:chExt cx="1111825" cy="170525"/>
          </a:xfrm>
        </p:grpSpPr>
        <p:sp>
          <p:nvSpPr>
            <p:cNvPr id="1342" name="Google Shape;1342;p44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4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4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4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44"/>
          <p:cNvGrpSpPr/>
          <p:nvPr/>
        </p:nvGrpSpPr>
        <p:grpSpPr>
          <a:xfrm flipH="1">
            <a:off x="8150175" y="764700"/>
            <a:ext cx="1111825" cy="170525"/>
            <a:chOff x="1893450" y="398925"/>
            <a:chExt cx="1111825" cy="170525"/>
          </a:xfrm>
        </p:grpSpPr>
        <p:sp>
          <p:nvSpPr>
            <p:cNvPr id="1347" name="Google Shape;1347;p44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4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4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4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2" name="Google Shape;135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3825" y="1034913"/>
            <a:ext cx="1616550" cy="16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3" name="Google Shape;1353;p4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60637" y="2538249"/>
            <a:ext cx="2268650" cy="208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4" name="Google Shape;1354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33627" y="1678784"/>
            <a:ext cx="2127040" cy="2286113"/>
          </a:xfrm>
          <a:prstGeom prst="rect">
            <a:avLst/>
          </a:prstGeom>
          <a:noFill/>
          <a:ln>
            <a:noFill/>
          </a:ln>
        </p:spPr>
      </p:pic>
      <p:sp>
        <p:nvSpPr>
          <p:cNvPr id="1356" name="Google Shape;1356;p44"/>
          <p:cNvSpPr txBox="1"/>
          <p:nvPr/>
        </p:nvSpPr>
        <p:spPr>
          <a:xfrm>
            <a:off x="2533475" y="1485475"/>
            <a:ext cx="2038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BeeZee"/>
                <a:ea typeface="ABeeZee"/>
                <a:cs typeface="ABeeZee"/>
                <a:sym typeface="ABeeZee"/>
              </a:rPr>
              <a:t>_____ were believed to be good luck!</a:t>
            </a:r>
            <a:endParaRPr sz="1800" dirty="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57" name="Google Shape;1357;p44"/>
          <p:cNvSpPr txBox="1"/>
          <p:nvPr/>
        </p:nvSpPr>
        <p:spPr>
          <a:xfrm>
            <a:off x="551425" y="3165000"/>
            <a:ext cx="18258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BeeZee"/>
                <a:ea typeface="ABeeZee"/>
                <a:cs typeface="ABeeZee"/>
                <a:sym typeface="ABeeZee"/>
              </a:rPr>
              <a:t>___________</a:t>
            </a:r>
            <a:endParaRPr sz="1800">
              <a:latin typeface="ABeeZee"/>
              <a:ea typeface="ABeeZee"/>
              <a:cs typeface="ABeeZee"/>
              <a:sym typeface="ABeeZe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BeeZee"/>
                <a:ea typeface="ABeeZee"/>
                <a:cs typeface="ABeeZee"/>
                <a:sym typeface="ABeeZee"/>
              </a:rPr>
              <a:t>pyramids have been found.</a:t>
            </a:r>
            <a:endParaRPr sz="180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58" name="Google Shape;1358;p44"/>
          <p:cNvSpPr txBox="1"/>
          <p:nvPr/>
        </p:nvSpPr>
        <p:spPr>
          <a:xfrm>
            <a:off x="4494227" y="1578310"/>
            <a:ext cx="24621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BeeZee"/>
                <a:ea typeface="ABeeZee"/>
                <a:cs typeface="ABeeZee"/>
                <a:sym typeface="ABeeZee"/>
              </a:rPr>
              <a:t>The _________</a:t>
            </a:r>
            <a:endParaRPr sz="1800" dirty="0">
              <a:latin typeface="ABeeZee"/>
              <a:ea typeface="ABeeZee"/>
              <a:cs typeface="ABeeZee"/>
              <a:sym typeface="ABeeZe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BeeZee"/>
                <a:ea typeface="ABeeZee"/>
                <a:cs typeface="ABeeZee"/>
                <a:sym typeface="ABeeZee"/>
              </a:rPr>
              <a:t>was built to guard important buildings.</a:t>
            </a:r>
            <a:endParaRPr sz="1800" dirty="0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60" name="Google Shape;1360;p44"/>
          <p:cNvSpPr txBox="1"/>
          <p:nvPr/>
        </p:nvSpPr>
        <p:spPr>
          <a:xfrm>
            <a:off x="2417773" y="1404963"/>
            <a:ext cx="161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Cats</a:t>
            </a:r>
            <a:endParaRPr sz="18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61" name="Google Shape;1361;p44"/>
          <p:cNvSpPr txBox="1"/>
          <p:nvPr/>
        </p:nvSpPr>
        <p:spPr>
          <a:xfrm>
            <a:off x="640200" y="3165000"/>
            <a:ext cx="161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Around 118</a:t>
            </a:r>
            <a:endParaRPr sz="18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362" name="Google Shape;1362;p44"/>
          <p:cNvSpPr txBox="1"/>
          <p:nvPr/>
        </p:nvSpPr>
        <p:spPr>
          <a:xfrm>
            <a:off x="5109529" y="1531675"/>
            <a:ext cx="161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Sphinx</a:t>
            </a:r>
            <a:endParaRPr sz="18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7" name="Google Shape;1367;p45"/>
          <p:cNvGrpSpPr/>
          <p:nvPr/>
        </p:nvGrpSpPr>
        <p:grpSpPr>
          <a:xfrm>
            <a:off x="850811" y="2174112"/>
            <a:ext cx="2472143" cy="1647626"/>
            <a:chOff x="1664700" y="1542375"/>
            <a:chExt cx="4263050" cy="2841225"/>
          </a:xfrm>
        </p:grpSpPr>
        <p:sp>
          <p:nvSpPr>
            <p:cNvPr id="1368" name="Google Shape;1368;p45"/>
            <p:cNvSpPr/>
            <p:nvPr/>
          </p:nvSpPr>
          <p:spPr>
            <a:xfrm>
              <a:off x="1665525" y="1542375"/>
              <a:ext cx="4262225" cy="947375"/>
            </a:xfrm>
            <a:custGeom>
              <a:avLst/>
              <a:gdLst/>
              <a:ahLst/>
              <a:cxnLst/>
              <a:rect l="l" t="t" r="r" b="b"/>
              <a:pathLst>
                <a:path w="170489" h="37895" extrusionOk="0">
                  <a:moveTo>
                    <a:pt x="1" y="1"/>
                  </a:moveTo>
                  <a:lnTo>
                    <a:pt x="1" y="37894"/>
                  </a:lnTo>
                  <a:lnTo>
                    <a:pt x="170489" y="37894"/>
                  </a:lnTo>
                  <a:lnTo>
                    <a:pt x="1704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1665525" y="2488900"/>
              <a:ext cx="4262225" cy="947350"/>
            </a:xfrm>
            <a:custGeom>
              <a:avLst/>
              <a:gdLst/>
              <a:ahLst/>
              <a:cxnLst/>
              <a:rect l="l" t="t" r="r" b="b"/>
              <a:pathLst>
                <a:path w="170489" h="37894" extrusionOk="0">
                  <a:moveTo>
                    <a:pt x="1" y="0"/>
                  </a:moveTo>
                  <a:lnTo>
                    <a:pt x="1" y="37894"/>
                  </a:lnTo>
                  <a:lnTo>
                    <a:pt x="170489" y="37894"/>
                  </a:lnTo>
                  <a:lnTo>
                    <a:pt x="170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5"/>
            <p:cNvSpPr/>
            <p:nvPr/>
          </p:nvSpPr>
          <p:spPr>
            <a:xfrm>
              <a:off x="1664700" y="3436225"/>
              <a:ext cx="4262225" cy="947375"/>
            </a:xfrm>
            <a:custGeom>
              <a:avLst/>
              <a:gdLst/>
              <a:ahLst/>
              <a:cxnLst/>
              <a:rect l="l" t="t" r="r" b="b"/>
              <a:pathLst>
                <a:path w="170489" h="37895" extrusionOk="0">
                  <a:moveTo>
                    <a:pt x="0" y="1"/>
                  </a:moveTo>
                  <a:lnTo>
                    <a:pt x="0" y="37895"/>
                  </a:lnTo>
                  <a:lnTo>
                    <a:pt x="170489" y="37895"/>
                  </a:lnTo>
                  <a:lnTo>
                    <a:pt x="170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5"/>
            <p:cNvSpPr/>
            <p:nvPr/>
          </p:nvSpPr>
          <p:spPr>
            <a:xfrm>
              <a:off x="3509350" y="3200700"/>
              <a:ext cx="579600" cy="181350"/>
            </a:xfrm>
            <a:custGeom>
              <a:avLst/>
              <a:gdLst/>
              <a:ahLst/>
              <a:cxnLst/>
              <a:rect l="l" t="t" r="r" b="b"/>
              <a:pathLst>
                <a:path w="23184" h="7254" extrusionOk="0">
                  <a:moveTo>
                    <a:pt x="21038" y="410"/>
                  </a:moveTo>
                  <a:cubicBezTo>
                    <a:pt x="21075" y="410"/>
                    <a:pt x="21112" y="412"/>
                    <a:pt x="21149" y="415"/>
                  </a:cubicBezTo>
                  <a:cubicBezTo>
                    <a:pt x="21516" y="449"/>
                    <a:pt x="21916" y="616"/>
                    <a:pt x="22149" y="916"/>
                  </a:cubicBezTo>
                  <a:cubicBezTo>
                    <a:pt x="22683" y="1550"/>
                    <a:pt x="22650" y="2450"/>
                    <a:pt x="22016" y="3017"/>
                  </a:cubicBezTo>
                  <a:cubicBezTo>
                    <a:pt x="19147" y="5452"/>
                    <a:pt x="15445" y="6853"/>
                    <a:pt x="11575" y="6853"/>
                  </a:cubicBezTo>
                  <a:cubicBezTo>
                    <a:pt x="11108" y="6853"/>
                    <a:pt x="10608" y="6853"/>
                    <a:pt x="10141" y="6787"/>
                  </a:cubicBezTo>
                  <a:cubicBezTo>
                    <a:pt x="6472" y="6453"/>
                    <a:pt x="2936" y="5019"/>
                    <a:pt x="834" y="2917"/>
                  </a:cubicBezTo>
                  <a:cubicBezTo>
                    <a:pt x="267" y="2350"/>
                    <a:pt x="267" y="1416"/>
                    <a:pt x="834" y="849"/>
                  </a:cubicBezTo>
                  <a:cubicBezTo>
                    <a:pt x="1134" y="582"/>
                    <a:pt x="1501" y="415"/>
                    <a:pt x="1902" y="415"/>
                  </a:cubicBezTo>
                  <a:cubicBezTo>
                    <a:pt x="2269" y="415"/>
                    <a:pt x="2635" y="549"/>
                    <a:pt x="2936" y="882"/>
                  </a:cubicBezTo>
                  <a:cubicBezTo>
                    <a:pt x="4503" y="2450"/>
                    <a:pt x="7439" y="3618"/>
                    <a:pt x="10408" y="3885"/>
                  </a:cubicBezTo>
                  <a:cubicBezTo>
                    <a:pt x="10766" y="3913"/>
                    <a:pt x="11149" y="3930"/>
                    <a:pt x="11553" y="3930"/>
                  </a:cubicBezTo>
                  <a:cubicBezTo>
                    <a:pt x="14009" y="3930"/>
                    <a:pt x="17221" y="3303"/>
                    <a:pt x="20115" y="782"/>
                  </a:cubicBezTo>
                  <a:cubicBezTo>
                    <a:pt x="20385" y="542"/>
                    <a:pt x="20708" y="410"/>
                    <a:pt x="21038" y="410"/>
                  </a:cubicBezTo>
                  <a:close/>
                  <a:moveTo>
                    <a:pt x="21007" y="1"/>
                  </a:moveTo>
                  <a:cubicBezTo>
                    <a:pt x="20596" y="1"/>
                    <a:pt x="20161" y="164"/>
                    <a:pt x="19848" y="449"/>
                  </a:cubicBezTo>
                  <a:cubicBezTo>
                    <a:pt x="17103" y="2885"/>
                    <a:pt x="14100" y="3511"/>
                    <a:pt x="11727" y="3511"/>
                  </a:cubicBezTo>
                  <a:cubicBezTo>
                    <a:pt x="11273" y="3511"/>
                    <a:pt x="10842" y="3488"/>
                    <a:pt x="10441" y="3451"/>
                  </a:cubicBezTo>
                  <a:cubicBezTo>
                    <a:pt x="7539" y="3251"/>
                    <a:pt x="4704" y="2083"/>
                    <a:pt x="3203" y="582"/>
                  </a:cubicBezTo>
                  <a:cubicBezTo>
                    <a:pt x="2836" y="249"/>
                    <a:pt x="2369" y="49"/>
                    <a:pt x="1868" y="49"/>
                  </a:cubicBezTo>
                  <a:cubicBezTo>
                    <a:pt x="1401" y="49"/>
                    <a:pt x="934" y="215"/>
                    <a:pt x="567" y="582"/>
                  </a:cubicBezTo>
                  <a:cubicBezTo>
                    <a:pt x="200" y="949"/>
                    <a:pt x="0" y="1416"/>
                    <a:pt x="0" y="1917"/>
                  </a:cubicBezTo>
                  <a:cubicBezTo>
                    <a:pt x="0" y="2417"/>
                    <a:pt x="167" y="2884"/>
                    <a:pt x="567" y="3251"/>
                  </a:cubicBezTo>
                  <a:cubicBezTo>
                    <a:pt x="2669" y="5386"/>
                    <a:pt x="6338" y="6920"/>
                    <a:pt x="10107" y="7220"/>
                  </a:cubicBezTo>
                  <a:cubicBezTo>
                    <a:pt x="10608" y="7254"/>
                    <a:pt x="11075" y="7254"/>
                    <a:pt x="11575" y="7254"/>
                  </a:cubicBezTo>
                  <a:cubicBezTo>
                    <a:pt x="15578" y="7254"/>
                    <a:pt x="19347" y="5853"/>
                    <a:pt x="22350" y="3284"/>
                  </a:cubicBezTo>
                  <a:cubicBezTo>
                    <a:pt x="23117" y="2584"/>
                    <a:pt x="23183" y="1416"/>
                    <a:pt x="22516" y="616"/>
                  </a:cubicBezTo>
                  <a:cubicBezTo>
                    <a:pt x="22183" y="249"/>
                    <a:pt x="21716" y="49"/>
                    <a:pt x="21215" y="15"/>
                  </a:cubicBezTo>
                  <a:cubicBezTo>
                    <a:pt x="21147" y="5"/>
                    <a:pt x="21078" y="1"/>
                    <a:pt x="210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5"/>
            <p:cNvSpPr/>
            <p:nvPr/>
          </p:nvSpPr>
          <p:spPr>
            <a:xfrm>
              <a:off x="3567725" y="3200600"/>
              <a:ext cx="39225" cy="38025"/>
            </a:xfrm>
            <a:custGeom>
              <a:avLst/>
              <a:gdLst/>
              <a:ahLst/>
              <a:cxnLst/>
              <a:rect l="l" t="t" r="r" b="b"/>
              <a:pathLst>
                <a:path w="1569" h="1521" extrusionOk="0">
                  <a:moveTo>
                    <a:pt x="980" y="1"/>
                  </a:moveTo>
                  <a:cubicBezTo>
                    <a:pt x="789" y="1"/>
                    <a:pt x="573" y="118"/>
                    <a:pt x="401" y="353"/>
                  </a:cubicBezTo>
                  <a:cubicBezTo>
                    <a:pt x="0" y="853"/>
                    <a:pt x="167" y="1520"/>
                    <a:pt x="167" y="1520"/>
                  </a:cubicBezTo>
                  <a:cubicBezTo>
                    <a:pt x="167" y="1520"/>
                    <a:pt x="1568" y="1253"/>
                    <a:pt x="1435" y="453"/>
                  </a:cubicBezTo>
                  <a:cubicBezTo>
                    <a:pt x="1381" y="152"/>
                    <a:pt x="1196" y="1"/>
                    <a:pt x="9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5"/>
            <p:cNvSpPr/>
            <p:nvPr/>
          </p:nvSpPr>
          <p:spPr>
            <a:xfrm>
              <a:off x="3561875" y="3194275"/>
              <a:ext cx="46725" cy="48525"/>
            </a:xfrm>
            <a:custGeom>
              <a:avLst/>
              <a:gdLst/>
              <a:ahLst/>
              <a:cxnLst/>
              <a:rect l="l" t="t" r="r" b="b"/>
              <a:pathLst>
                <a:path w="1869" h="1941" extrusionOk="0">
                  <a:moveTo>
                    <a:pt x="1168" y="472"/>
                  </a:moveTo>
                  <a:cubicBezTo>
                    <a:pt x="1202" y="472"/>
                    <a:pt x="1235" y="472"/>
                    <a:pt x="1235" y="506"/>
                  </a:cubicBezTo>
                  <a:cubicBezTo>
                    <a:pt x="1368" y="539"/>
                    <a:pt x="1402" y="639"/>
                    <a:pt x="1468" y="806"/>
                  </a:cubicBezTo>
                  <a:cubicBezTo>
                    <a:pt x="1468" y="873"/>
                    <a:pt x="1468" y="1006"/>
                    <a:pt x="1368" y="1106"/>
                  </a:cubicBezTo>
                  <a:cubicBezTo>
                    <a:pt x="1202" y="1306"/>
                    <a:pt x="835" y="1440"/>
                    <a:pt x="568" y="1506"/>
                  </a:cubicBezTo>
                  <a:cubicBezTo>
                    <a:pt x="534" y="1306"/>
                    <a:pt x="534" y="973"/>
                    <a:pt x="735" y="706"/>
                  </a:cubicBezTo>
                  <a:cubicBezTo>
                    <a:pt x="868" y="539"/>
                    <a:pt x="1035" y="472"/>
                    <a:pt x="1168" y="472"/>
                  </a:cubicBezTo>
                  <a:close/>
                  <a:moveTo>
                    <a:pt x="1212" y="0"/>
                  </a:moveTo>
                  <a:cubicBezTo>
                    <a:pt x="936" y="0"/>
                    <a:pt x="641" y="138"/>
                    <a:pt x="401" y="439"/>
                  </a:cubicBezTo>
                  <a:cubicBezTo>
                    <a:pt x="1" y="1006"/>
                    <a:pt x="201" y="1707"/>
                    <a:pt x="201" y="1773"/>
                  </a:cubicBezTo>
                  <a:cubicBezTo>
                    <a:pt x="234" y="1840"/>
                    <a:pt x="334" y="1940"/>
                    <a:pt x="401" y="1940"/>
                  </a:cubicBezTo>
                  <a:cubicBezTo>
                    <a:pt x="534" y="1940"/>
                    <a:pt x="1368" y="1807"/>
                    <a:pt x="1669" y="1273"/>
                  </a:cubicBezTo>
                  <a:cubicBezTo>
                    <a:pt x="1835" y="1039"/>
                    <a:pt x="1869" y="839"/>
                    <a:pt x="1835" y="639"/>
                  </a:cubicBezTo>
                  <a:cubicBezTo>
                    <a:pt x="1735" y="306"/>
                    <a:pt x="1569" y="105"/>
                    <a:pt x="1302" y="5"/>
                  </a:cubicBezTo>
                  <a:cubicBezTo>
                    <a:pt x="1272" y="2"/>
                    <a:pt x="1242" y="0"/>
                    <a:pt x="1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5"/>
            <p:cNvSpPr/>
            <p:nvPr/>
          </p:nvSpPr>
          <p:spPr>
            <a:xfrm>
              <a:off x="3708650" y="3254100"/>
              <a:ext cx="38400" cy="43725"/>
            </a:xfrm>
            <a:custGeom>
              <a:avLst/>
              <a:gdLst/>
              <a:ahLst/>
              <a:cxnLst/>
              <a:rect l="l" t="t" r="r" b="b"/>
              <a:pathLst>
                <a:path w="1536" h="1749" extrusionOk="0">
                  <a:moveTo>
                    <a:pt x="885" y="0"/>
                  </a:moveTo>
                  <a:cubicBezTo>
                    <a:pt x="751" y="0"/>
                    <a:pt x="614" y="67"/>
                    <a:pt x="501" y="214"/>
                  </a:cubicBezTo>
                  <a:cubicBezTo>
                    <a:pt x="1" y="815"/>
                    <a:pt x="1101" y="1749"/>
                    <a:pt x="1101" y="1749"/>
                  </a:cubicBezTo>
                  <a:cubicBezTo>
                    <a:pt x="1101" y="1749"/>
                    <a:pt x="1535" y="1282"/>
                    <a:pt x="1468" y="648"/>
                  </a:cubicBezTo>
                  <a:cubicBezTo>
                    <a:pt x="1402" y="251"/>
                    <a:pt x="1147" y="0"/>
                    <a:pt x="8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5"/>
            <p:cNvSpPr/>
            <p:nvPr/>
          </p:nvSpPr>
          <p:spPr>
            <a:xfrm>
              <a:off x="3701975" y="3248825"/>
              <a:ext cx="51725" cy="54850"/>
            </a:xfrm>
            <a:custGeom>
              <a:avLst/>
              <a:gdLst/>
              <a:ahLst/>
              <a:cxnLst/>
              <a:rect l="l" t="t" r="r" b="b"/>
              <a:pathLst>
                <a:path w="2069" h="2194" extrusionOk="0">
                  <a:moveTo>
                    <a:pt x="1235" y="425"/>
                  </a:moveTo>
                  <a:cubicBezTo>
                    <a:pt x="1368" y="459"/>
                    <a:pt x="1468" y="625"/>
                    <a:pt x="1535" y="926"/>
                  </a:cubicBezTo>
                  <a:cubicBezTo>
                    <a:pt x="1569" y="1192"/>
                    <a:pt x="1435" y="1493"/>
                    <a:pt x="1302" y="1659"/>
                  </a:cubicBezTo>
                  <a:cubicBezTo>
                    <a:pt x="1068" y="1359"/>
                    <a:pt x="701" y="825"/>
                    <a:pt x="935" y="525"/>
                  </a:cubicBezTo>
                  <a:cubicBezTo>
                    <a:pt x="968" y="492"/>
                    <a:pt x="1068" y="425"/>
                    <a:pt x="1135" y="425"/>
                  </a:cubicBezTo>
                  <a:close/>
                  <a:moveTo>
                    <a:pt x="1165" y="1"/>
                  </a:moveTo>
                  <a:cubicBezTo>
                    <a:pt x="979" y="1"/>
                    <a:pt x="787" y="88"/>
                    <a:pt x="635" y="292"/>
                  </a:cubicBezTo>
                  <a:cubicBezTo>
                    <a:pt x="1" y="1059"/>
                    <a:pt x="1202" y="2126"/>
                    <a:pt x="1235" y="2160"/>
                  </a:cubicBezTo>
                  <a:cubicBezTo>
                    <a:pt x="1268" y="2193"/>
                    <a:pt x="1302" y="2193"/>
                    <a:pt x="1368" y="2193"/>
                  </a:cubicBezTo>
                  <a:cubicBezTo>
                    <a:pt x="1402" y="2193"/>
                    <a:pt x="1468" y="2160"/>
                    <a:pt x="1502" y="2126"/>
                  </a:cubicBezTo>
                  <a:cubicBezTo>
                    <a:pt x="1569" y="2126"/>
                    <a:pt x="2069" y="1559"/>
                    <a:pt x="1969" y="859"/>
                  </a:cubicBezTo>
                  <a:cubicBezTo>
                    <a:pt x="1902" y="459"/>
                    <a:pt x="1669" y="125"/>
                    <a:pt x="1335" y="25"/>
                  </a:cubicBezTo>
                  <a:cubicBezTo>
                    <a:pt x="1280" y="9"/>
                    <a:pt x="1223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5"/>
            <p:cNvSpPr/>
            <p:nvPr/>
          </p:nvSpPr>
          <p:spPr>
            <a:xfrm>
              <a:off x="3498500" y="2702050"/>
              <a:ext cx="301900" cy="517400"/>
            </a:xfrm>
            <a:custGeom>
              <a:avLst/>
              <a:gdLst/>
              <a:ahLst/>
              <a:cxnLst/>
              <a:rect l="l" t="t" r="r" b="b"/>
              <a:pathLst>
                <a:path w="12076" h="20696" extrusionOk="0">
                  <a:moveTo>
                    <a:pt x="2122" y="0"/>
                  </a:moveTo>
                  <a:cubicBezTo>
                    <a:pt x="1853" y="0"/>
                    <a:pt x="1598" y="60"/>
                    <a:pt x="1368" y="180"/>
                  </a:cubicBezTo>
                  <a:cubicBezTo>
                    <a:pt x="434" y="647"/>
                    <a:pt x="1" y="1948"/>
                    <a:pt x="1" y="4050"/>
                  </a:cubicBezTo>
                  <a:lnTo>
                    <a:pt x="1" y="20495"/>
                  </a:lnTo>
                  <a:cubicBezTo>
                    <a:pt x="1" y="20528"/>
                    <a:pt x="34" y="20595"/>
                    <a:pt x="101" y="20662"/>
                  </a:cubicBezTo>
                  <a:cubicBezTo>
                    <a:pt x="101" y="20695"/>
                    <a:pt x="167" y="20695"/>
                    <a:pt x="201" y="20695"/>
                  </a:cubicBezTo>
                  <a:lnTo>
                    <a:pt x="368" y="20695"/>
                  </a:lnTo>
                  <a:lnTo>
                    <a:pt x="11942" y="11755"/>
                  </a:lnTo>
                  <a:cubicBezTo>
                    <a:pt x="12043" y="11689"/>
                    <a:pt x="12076" y="11555"/>
                    <a:pt x="12009" y="11488"/>
                  </a:cubicBezTo>
                  <a:cubicBezTo>
                    <a:pt x="11945" y="11424"/>
                    <a:pt x="11866" y="11387"/>
                    <a:pt x="11801" y="11387"/>
                  </a:cubicBezTo>
                  <a:cubicBezTo>
                    <a:pt x="11765" y="11387"/>
                    <a:pt x="11733" y="11398"/>
                    <a:pt x="11709" y="11422"/>
                  </a:cubicBezTo>
                  <a:lnTo>
                    <a:pt x="434" y="20061"/>
                  </a:lnTo>
                  <a:lnTo>
                    <a:pt x="434" y="4050"/>
                  </a:lnTo>
                  <a:cubicBezTo>
                    <a:pt x="434" y="1648"/>
                    <a:pt x="1035" y="847"/>
                    <a:pt x="1568" y="547"/>
                  </a:cubicBezTo>
                  <a:cubicBezTo>
                    <a:pt x="1729" y="467"/>
                    <a:pt x="1913" y="426"/>
                    <a:pt x="2113" y="426"/>
                  </a:cubicBezTo>
                  <a:cubicBezTo>
                    <a:pt x="2494" y="426"/>
                    <a:pt x="2932" y="575"/>
                    <a:pt x="3370" y="881"/>
                  </a:cubicBezTo>
                  <a:cubicBezTo>
                    <a:pt x="4358" y="1591"/>
                    <a:pt x="6146" y="2330"/>
                    <a:pt x="7836" y="2330"/>
                  </a:cubicBezTo>
                  <a:cubicBezTo>
                    <a:pt x="7971" y="2330"/>
                    <a:pt x="8106" y="2325"/>
                    <a:pt x="8240" y="2315"/>
                  </a:cubicBezTo>
                  <a:cubicBezTo>
                    <a:pt x="8373" y="2315"/>
                    <a:pt x="8440" y="2215"/>
                    <a:pt x="8440" y="2082"/>
                  </a:cubicBezTo>
                  <a:cubicBezTo>
                    <a:pt x="8440" y="1982"/>
                    <a:pt x="8373" y="1882"/>
                    <a:pt x="8240" y="1882"/>
                  </a:cubicBezTo>
                  <a:cubicBezTo>
                    <a:pt x="8108" y="1892"/>
                    <a:pt x="7976" y="1897"/>
                    <a:pt x="7843" y="1897"/>
                  </a:cubicBezTo>
                  <a:cubicBezTo>
                    <a:pt x="6255" y="1897"/>
                    <a:pt x="4588" y="1194"/>
                    <a:pt x="3603" y="547"/>
                  </a:cubicBezTo>
                  <a:cubicBezTo>
                    <a:pt x="3114" y="185"/>
                    <a:pt x="2597" y="0"/>
                    <a:pt x="2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5"/>
            <p:cNvSpPr/>
            <p:nvPr/>
          </p:nvSpPr>
          <p:spPr>
            <a:xfrm>
              <a:off x="3545200" y="2750750"/>
              <a:ext cx="30875" cy="447850"/>
            </a:xfrm>
            <a:custGeom>
              <a:avLst/>
              <a:gdLst/>
              <a:ahLst/>
              <a:cxnLst/>
              <a:rect l="l" t="t" r="r" b="b"/>
              <a:pathLst>
                <a:path w="1235" h="17914" extrusionOk="0">
                  <a:moveTo>
                    <a:pt x="1" y="0"/>
                  </a:moveTo>
                  <a:lnTo>
                    <a:pt x="1" y="17913"/>
                  </a:lnTo>
                  <a:lnTo>
                    <a:pt x="1235" y="1791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5"/>
            <p:cNvSpPr/>
            <p:nvPr/>
          </p:nvSpPr>
          <p:spPr>
            <a:xfrm>
              <a:off x="3586900" y="2803275"/>
              <a:ext cx="30875" cy="433675"/>
            </a:xfrm>
            <a:custGeom>
              <a:avLst/>
              <a:gdLst/>
              <a:ahLst/>
              <a:cxnLst/>
              <a:rect l="l" t="t" r="r" b="b"/>
              <a:pathLst>
                <a:path w="1235" h="17347" extrusionOk="0">
                  <a:moveTo>
                    <a:pt x="0" y="1"/>
                  </a:moveTo>
                  <a:lnTo>
                    <a:pt x="0" y="17347"/>
                  </a:lnTo>
                  <a:lnTo>
                    <a:pt x="1235" y="173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5"/>
            <p:cNvSpPr/>
            <p:nvPr/>
          </p:nvSpPr>
          <p:spPr>
            <a:xfrm>
              <a:off x="3627750" y="2803275"/>
              <a:ext cx="30900" cy="433675"/>
            </a:xfrm>
            <a:custGeom>
              <a:avLst/>
              <a:gdLst/>
              <a:ahLst/>
              <a:cxnLst/>
              <a:rect l="l" t="t" r="r" b="b"/>
              <a:pathLst>
                <a:path w="1236" h="17347" extrusionOk="0">
                  <a:moveTo>
                    <a:pt x="1" y="1"/>
                  </a:moveTo>
                  <a:lnTo>
                    <a:pt x="1" y="17347"/>
                  </a:lnTo>
                  <a:lnTo>
                    <a:pt x="1235" y="173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5"/>
            <p:cNvSpPr/>
            <p:nvPr/>
          </p:nvSpPr>
          <p:spPr>
            <a:xfrm>
              <a:off x="3669450" y="2803275"/>
              <a:ext cx="30900" cy="433675"/>
            </a:xfrm>
            <a:custGeom>
              <a:avLst/>
              <a:gdLst/>
              <a:ahLst/>
              <a:cxnLst/>
              <a:rect l="l" t="t" r="r" b="b"/>
              <a:pathLst>
                <a:path w="1236" h="17347" extrusionOk="0">
                  <a:moveTo>
                    <a:pt x="1" y="1"/>
                  </a:moveTo>
                  <a:lnTo>
                    <a:pt x="1" y="17347"/>
                  </a:lnTo>
                  <a:lnTo>
                    <a:pt x="1235" y="173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5"/>
            <p:cNvSpPr/>
            <p:nvPr/>
          </p:nvSpPr>
          <p:spPr>
            <a:xfrm>
              <a:off x="3615250" y="2969225"/>
              <a:ext cx="179325" cy="292750"/>
            </a:xfrm>
            <a:custGeom>
              <a:avLst/>
              <a:gdLst/>
              <a:ahLst/>
              <a:cxnLst/>
              <a:rect l="l" t="t" r="r" b="b"/>
              <a:pathLst>
                <a:path w="7173" h="11710" extrusionOk="0">
                  <a:moveTo>
                    <a:pt x="3336" y="1"/>
                  </a:moveTo>
                  <a:lnTo>
                    <a:pt x="1" y="10208"/>
                  </a:lnTo>
                  <a:lnTo>
                    <a:pt x="3770" y="11709"/>
                  </a:lnTo>
                  <a:lnTo>
                    <a:pt x="7172" y="1502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3607750" y="2964450"/>
              <a:ext cx="192650" cy="303350"/>
            </a:xfrm>
            <a:custGeom>
              <a:avLst/>
              <a:gdLst/>
              <a:ahLst/>
              <a:cxnLst/>
              <a:rect l="l" t="t" r="r" b="b"/>
              <a:pathLst>
                <a:path w="7706" h="12134" extrusionOk="0">
                  <a:moveTo>
                    <a:pt x="3803" y="425"/>
                  </a:moveTo>
                  <a:lnTo>
                    <a:pt x="7206" y="1760"/>
                  </a:lnTo>
                  <a:lnTo>
                    <a:pt x="3937" y="11600"/>
                  </a:lnTo>
                  <a:lnTo>
                    <a:pt x="534" y="10299"/>
                  </a:lnTo>
                  <a:lnTo>
                    <a:pt x="3803" y="425"/>
                  </a:lnTo>
                  <a:close/>
                  <a:moveTo>
                    <a:pt x="3620" y="0"/>
                  </a:moveTo>
                  <a:cubicBezTo>
                    <a:pt x="3586" y="0"/>
                    <a:pt x="3553" y="8"/>
                    <a:pt x="3536" y="25"/>
                  </a:cubicBezTo>
                  <a:cubicBezTo>
                    <a:pt x="3470" y="58"/>
                    <a:pt x="3403" y="92"/>
                    <a:pt x="3403" y="159"/>
                  </a:cubicBezTo>
                  <a:lnTo>
                    <a:pt x="34" y="10366"/>
                  </a:lnTo>
                  <a:cubicBezTo>
                    <a:pt x="0" y="10466"/>
                    <a:pt x="67" y="10566"/>
                    <a:pt x="167" y="10633"/>
                  </a:cubicBezTo>
                  <a:lnTo>
                    <a:pt x="4003" y="12134"/>
                  </a:lnTo>
                  <a:lnTo>
                    <a:pt x="4170" y="12134"/>
                  </a:lnTo>
                  <a:cubicBezTo>
                    <a:pt x="4237" y="12067"/>
                    <a:pt x="4303" y="12034"/>
                    <a:pt x="4303" y="12000"/>
                  </a:cubicBezTo>
                  <a:lnTo>
                    <a:pt x="7673" y="1793"/>
                  </a:lnTo>
                  <a:cubicBezTo>
                    <a:pt x="7706" y="1693"/>
                    <a:pt x="7639" y="1560"/>
                    <a:pt x="7539" y="1526"/>
                  </a:cubicBezTo>
                  <a:lnTo>
                    <a:pt x="3703" y="25"/>
                  </a:lnTo>
                  <a:cubicBezTo>
                    <a:pt x="3686" y="8"/>
                    <a:pt x="3653" y="0"/>
                    <a:pt x="3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5"/>
            <p:cNvSpPr/>
            <p:nvPr/>
          </p:nvSpPr>
          <p:spPr>
            <a:xfrm>
              <a:off x="3675300" y="2996750"/>
              <a:ext cx="120950" cy="113450"/>
            </a:xfrm>
            <a:custGeom>
              <a:avLst/>
              <a:gdLst/>
              <a:ahLst/>
              <a:cxnLst/>
              <a:rect l="l" t="t" r="r" b="b"/>
              <a:pathLst>
                <a:path w="4838" h="4538" extrusionOk="0">
                  <a:moveTo>
                    <a:pt x="200" y="1"/>
                  </a:moveTo>
                  <a:cubicBezTo>
                    <a:pt x="67" y="1"/>
                    <a:pt x="0" y="67"/>
                    <a:pt x="0" y="201"/>
                  </a:cubicBezTo>
                  <a:lnTo>
                    <a:pt x="0" y="2769"/>
                  </a:lnTo>
                  <a:cubicBezTo>
                    <a:pt x="0" y="2869"/>
                    <a:pt x="34" y="2936"/>
                    <a:pt x="134" y="3003"/>
                  </a:cubicBezTo>
                  <a:cubicBezTo>
                    <a:pt x="143" y="3012"/>
                    <a:pt x="159" y="3016"/>
                    <a:pt x="178" y="3016"/>
                  </a:cubicBezTo>
                  <a:cubicBezTo>
                    <a:pt x="231" y="3016"/>
                    <a:pt x="309" y="2985"/>
                    <a:pt x="334" y="2936"/>
                  </a:cubicBezTo>
                  <a:lnTo>
                    <a:pt x="1401" y="1835"/>
                  </a:lnTo>
                  <a:lnTo>
                    <a:pt x="1335" y="3503"/>
                  </a:lnTo>
                  <a:cubicBezTo>
                    <a:pt x="1335" y="3570"/>
                    <a:pt x="1368" y="3637"/>
                    <a:pt x="1468" y="3703"/>
                  </a:cubicBezTo>
                  <a:cubicBezTo>
                    <a:pt x="1477" y="3712"/>
                    <a:pt x="1491" y="3716"/>
                    <a:pt x="1507" y="3716"/>
                  </a:cubicBezTo>
                  <a:cubicBezTo>
                    <a:pt x="1553" y="3716"/>
                    <a:pt x="1619" y="3685"/>
                    <a:pt x="1668" y="3637"/>
                  </a:cubicBezTo>
                  <a:lnTo>
                    <a:pt x="2869" y="2569"/>
                  </a:lnTo>
                  <a:lnTo>
                    <a:pt x="2602" y="4270"/>
                  </a:lnTo>
                  <a:cubicBezTo>
                    <a:pt x="2535" y="4370"/>
                    <a:pt x="2602" y="4437"/>
                    <a:pt x="2669" y="4471"/>
                  </a:cubicBezTo>
                  <a:cubicBezTo>
                    <a:pt x="2702" y="4537"/>
                    <a:pt x="2769" y="4537"/>
                    <a:pt x="2802" y="4537"/>
                  </a:cubicBezTo>
                  <a:cubicBezTo>
                    <a:pt x="2836" y="4537"/>
                    <a:pt x="2936" y="4537"/>
                    <a:pt x="2969" y="4471"/>
                  </a:cubicBezTo>
                  <a:lnTo>
                    <a:pt x="4704" y="3103"/>
                  </a:lnTo>
                  <a:cubicBezTo>
                    <a:pt x="4804" y="3036"/>
                    <a:pt x="4837" y="2903"/>
                    <a:pt x="4737" y="2803"/>
                  </a:cubicBezTo>
                  <a:cubicBezTo>
                    <a:pt x="4696" y="2761"/>
                    <a:pt x="4629" y="2733"/>
                    <a:pt x="4568" y="2733"/>
                  </a:cubicBezTo>
                  <a:cubicBezTo>
                    <a:pt x="4531" y="2733"/>
                    <a:pt x="4496" y="2744"/>
                    <a:pt x="4470" y="2769"/>
                  </a:cubicBezTo>
                  <a:lnTo>
                    <a:pt x="3136" y="3803"/>
                  </a:lnTo>
                  <a:lnTo>
                    <a:pt x="3403" y="2069"/>
                  </a:lnTo>
                  <a:cubicBezTo>
                    <a:pt x="3403" y="1969"/>
                    <a:pt x="3369" y="1902"/>
                    <a:pt x="3303" y="1869"/>
                  </a:cubicBezTo>
                  <a:cubicBezTo>
                    <a:pt x="3273" y="1859"/>
                    <a:pt x="3247" y="1855"/>
                    <a:pt x="3222" y="1855"/>
                  </a:cubicBezTo>
                  <a:cubicBezTo>
                    <a:pt x="3161" y="1855"/>
                    <a:pt x="3107" y="1878"/>
                    <a:pt x="3036" y="1902"/>
                  </a:cubicBezTo>
                  <a:lnTo>
                    <a:pt x="1802" y="3036"/>
                  </a:lnTo>
                  <a:lnTo>
                    <a:pt x="1868" y="1268"/>
                  </a:lnTo>
                  <a:cubicBezTo>
                    <a:pt x="1868" y="1202"/>
                    <a:pt x="1835" y="1101"/>
                    <a:pt x="1735" y="1068"/>
                  </a:cubicBezTo>
                  <a:cubicBezTo>
                    <a:pt x="1707" y="1054"/>
                    <a:pt x="1668" y="1046"/>
                    <a:pt x="1630" y="1046"/>
                  </a:cubicBezTo>
                  <a:cubicBezTo>
                    <a:pt x="1575" y="1046"/>
                    <a:pt x="1521" y="1062"/>
                    <a:pt x="1501" y="1101"/>
                  </a:cubicBezTo>
                  <a:lnTo>
                    <a:pt x="401" y="2269"/>
                  </a:lnTo>
                  <a:lnTo>
                    <a:pt x="401" y="201"/>
                  </a:lnTo>
                  <a:cubicBezTo>
                    <a:pt x="401" y="67"/>
                    <a:pt x="334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5"/>
            <p:cNvSpPr/>
            <p:nvPr/>
          </p:nvSpPr>
          <p:spPr>
            <a:xfrm>
              <a:off x="3631925" y="3073125"/>
              <a:ext cx="116775" cy="113800"/>
            </a:xfrm>
            <a:custGeom>
              <a:avLst/>
              <a:gdLst/>
              <a:ahLst/>
              <a:cxnLst/>
              <a:rect l="l" t="t" r="r" b="b"/>
              <a:pathLst>
                <a:path w="4671" h="4552" extrusionOk="0">
                  <a:moveTo>
                    <a:pt x="1852" y="1"/>
                  </a:moveTo>
                  <a:cubicBezTo>
                    <a:pt x="1799" y="1"/>
                    <a:pt x="1726" y="24"/>
                    <a:pt x="1702" y="48"/>
                  </a:cubicBezTo>
                  <a:lnTo>
                    <a:pt x="67" y="1516"/>
                  </a:lnTo>
                  <a:cubicBezTo>
                    <a:pt x="1" y="1616"/>
                    <a:pt x="1" y="1716"/>
                    <a:pt x="67" y="1816"/>
                  </a:cubicBezTo>
                  <a:cubicBezTo>
                    <a:pt x="118" y="1849"/>
                    <a:pt x="168" y="1866"/>
                    <a:pt x="218" y="1866"/>
                  </a:cubicBezTo>
                  <a:cubicBezTo>
                    <a:pt x="268" y="1866"/>
                    <a:pt x="318" y="1849"/>
                    <a:pt x="368" y="1816"/>
                  </a:cubicBezTo>
                  <a:lnTo>
                    <a:pt x="1669" y="682"/>
                  </a:lnTo>
                  <a:lnTo>
                    <a:pt x="1669" y="2216"/>
                  </a:lnTo>
                  <a:cubicBezTo>
                    <a:pt x="1669" y="2316"/>
                    <a:pt x="1702" y="2383"/>
                    <a:pt x="1769" y="2450"/>
                  </a:cubicBezTo>
                  <a:cubicBezTo>
                    <a:pt x="1787" y="2459"/>
                    <a:pt x="1807" y="2463"/>
                    <a:pt x="1828" y="2463"/>
                  </a:cubicBezTo>
                  <a:cubicBezTo>
                    <a:pt x="1887" y="2463"/>
                    <a:pt x="1953" y="2432"/>
                    <a:pt x="2002" y="2383"/>
                  </a:cubicBezTo>
                  <a:lnTo>
                    <a:pt x="2903" y="1416"/>
                  </a:lnTo>
                  <a:lnTo>
                    <a:pt x="2769" y="2983"/>
                  </a:lnTo>
                  <a:cubicBezTo>
                    <a:pt x="2769" y="3050"/>
                    <a:pt x="2836" y="3150"/>
                    <a:pt x="2903" y="3183"/>
                  </a:cubicBezTo>
                  <a:cubicBezTo>
                    <a:pt x="2932" y="3193"/>
                    <a:pt x="2959" y="3197"/>
                    <a:pt x="2984" y="3197"/>
                  </a:cubicBezTo>
                  <a:cubicBezTo>
                    <a:pt x="3045" y="3197"/>
                    <a:pt x="3099" y="3174"/>
                    <a:pt x="3170" y="3150"/>
                  </a:cubicBezTo>
                  <a:lnTo>
                    <a:pt x="4204" y="2216"/>
                  </a:lnTo>
                  <a:lnTo>
                    <a:pt x="4237" y="4351"/>
                  </a:lnTo>
                  <a:cubicBezTo>
                    <a:pt x="4237" y="4484"/>
                    <a:pt x="4337" y="4551"/>
                    <a:pt x="4437" y="4551"/>
                  </a:cubicBezTo>
                  <a:cubicBezTo>
                    <a:pt x="4571" y="4551"/>
                    <a:pt x="4671" y="4484"/>
                    <a:pt x="4604" y="4351"/>
                  </a:cubicBezTo>
                  <a:lnTo>
                    <a:pt x="4571" y="1782"/>
                  </a:lnTo>
                  <a:cubicBezTo>
                    <a:pt x="4571" y="1682"/>
                    <a:pt x="4537" y="1616"/>
                    <a:pt x="4437" y="1549"/>
                  </a:cubicBezTo>
                  <a:cubicBezTo>
                    <a:pt x="4428" y="1540"/>
                    <a:pt x="4412" y="1536"/>
                    <a:pt x="4393" y="1536"/>
                  </a:cubicBezTo>
                  <a:cubicBezTo>
                    <a:pt x="4340" y="1536"/>
                    <a:pt x="4262" y="1567"/>
                    <a:pt x="4237" y="1616"/>
                  </a:cubicBezTo>
                  <a:lnTo>
                    <a:pt x="3236" y="2483"/>
                  </a:lnTo>
                  <a:lnTo>
                    <a:pt x="3370" y="882"/>
                  </a:lnTo>
                  <a:cubicBezTo>
                    <a:pt x="3370" y="815"/>
                    <a:pt x="3336" y="715"/>
                    <a:pt x="3236" y="682"/>
                  </a:cubicBezTo>
                  <a:cubicBezTo>
                    <a:pt x="3209" y="668"/>
                    <a:pt x="3170" y="660"/>
                    <a:pt x="3131" y="660"/>
                  </a:cubicBezTo>
                  <a:cubicBezTo>
                    <a:pt x="3076" y="660"/>
                    <a:pt x="3022" y="676"/>
                    <a:pt x="3003" y="715"/>
                  </a:cubicBezTo>
                  <a:lnTo>
                    <a:pt x="2036" y="1716"/>
                  </a:lnTo>
                  <a:lnTo>
                    <a:pt x="2036" y="215"/>
                  </a:lnTo>
                  <a:cubicBezTo>
                    <a:pt x="2036" y="148"/>
                    <a:pt x="2002" y="48"/>
                    <a:pt x="1902" y="15"/>
                  </a:cubicBezTo>
                  <a:cubicBezTo>
                    <a:pt x="1892" y="5"/>
                    <a:pt x="1874" y="1"/>
                    <a:pt x="18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5"/>
            <p:cNvSpPr/>
            <p:nvPr/>
          </p:nvSpPr>
          <p:spPr>
            <a:xfrm>
              <a:off x="3637775" y="3105175"/>
              <a:ext cx="124275" cy="110925"/>
            </a:xfrm>
            <a:custGeom>
              <a:avLst/>
              <a:gdLst/>
              <a:ahLst/>
              <a:cxnLst/>
              <a:rect l="l" t="t" r="r" b="b"/>
              <a:pathLst>
                <a:path w="4971" h="4437" extrusionOk="0">
                  <a:moveTo>
                    <a:pt x="200" y="0"/>
                  </a:moveTo>
                  <a:cubicBezTo>
                    <a:pt x="67" y="0"/>
                    <a:pt x="0" y="67"/>
                    <a:pt x="0" y="200"/>
                  </a:cubicBezTo>
                  <a:lnTo>
                    <a:pt x="200" y="2936"/>
                  </a:lnTo>
                  <a:cubicBezTo>
                    <a:pt x="200" y="3036"/>
                    <a:pt x="267" y="3069"/>
                    <a:pt x="334" y="3102"/>
                  </a:cubicBezTo>
                  <a:cubicBezTo>
                    <a:pt x="434" y="3102"/>
                    <a:pt x="501" y="3102"/>
                    <a:pt x="534" y="3036"/>
                  </a:cubicBezTo>
                  <a:lnTo>
                    <a:pt x="1335" y="2035"/>
                  </a:lnTo>
                  <a:lnTo>
                    <a:pt x="1368" y="3669"/>
                  </a:lnTo>
                  <a:cubicBezTo>
                    <a:pt x="1368" y="3769"/>
                    <a:pt x="1435" y="3836"/>
                    <a:pt x="1501" y="3870"/>
                  </a:cubicBezTo>
                  <a:cubicBezTo>
                    <a:pt x="1601" y="3870"/>
                    <a:pt x="1668" y="3870"/>
                    <a:pt x="1701" y="3769"/>
                  </a:cubicBezTo>
                  <a:lnTo>
                    <a:pt x="2602" y="2669"/>
                  </a:lnTo>
                  <a:lnTo>
                    <a:pt x="2836" y="4270"/>
                  </a:lnTo>
                  <a:cubicBezTo>
                    <a:pt x="2836" y="4370"/>
                    <a:pt x="2869" y="4403"/>
                    <a:pt x="2969" y="4437"/>
                  </a:cubicBezTo>
                  <a:lnTo>
                    <a:pt x="3036" y="4437"/>
                  </a:lnTo>
                  <a:cubicBezTo>
                    <a:pt x="3080" y="4437"/>
                    <a:pt x="3110" y="4422"/>
                    <a:pt x="3144" y="4422"/>
                  </a:cubicBezTo>
                  <a:cubicBezTo>
                    <a:pt x="3162" y="4422"/>
                    <a:pt x="3180" y="4425"/>
                    <a:pt x="3203" y="4437"/>
                  </a:cubicBezTo>
                  <a:lnTo>
                    <a:pt x="4870" y="2936"/>
                  </a:lnTo>
                  <a:cubicBezTo>
                    <a:pt x="4970" y="2869"/>
                    <a:pt x="4970" y="2735"/>
                    <a:pt x="4870" y="2669"/>
                  </a:cubicBezTo>
                  <a:cubicBezTo>
                    <a:pt x="4837" y="2619"/>
                    <a:pt x="4787" y="2594"/>
                    <a:pt x="4737" y="2594"/>
                  </a:cubicBezTo>
                  <a:cubicBezTo>
                    <a:pt x="4687" y="2594"/>
                    <a:pt x="4637" y="2619"/>
                    <a:pt x="4604" y="2669"/>
                  </a:cubicBezTo>
                  <a:lnTo>
                    <a:pt x="3203" y="3903"/>
                  </a:lnTo>
                  <a:lnTo>
                    <a:pt x="2969" y="2168"/>
                  </a:lnTo>
                  <a:cubicBezTo>
                    <a:pt x="2936" y="2068"/>
                    <a:pt x="2869" y="2035"/>
                    <a:pt x="2802" y="2002"/>
                  </a:cubicBezTo>
                  <a:cubicBezTo>
                    <a:pt x="2702" y="2002"/>
                    <a:pt x="2635" y="2002"/>
                    <a:pt x="2602" y="2068"/>
                  </a:cubicBezTo>
                  <a:lnTo>
                    <a:pt x="1802" y="3102"/>
                  </a:lnTo>
                  <a:lnTo>
                    <a:pt x="1768" y="1535"/>
                  </a:lnTo>
                  <a:cubicBezTo>
                    <a:pt x="1768" y="1434"/>
                    <a:pt x="1701" y="1368"/>
                    <a:pt x="1635" y="1334"/>
                  </a:cubicBezTo>
                  <a:cubicBezTo>
                    <a:pt x="1601" y="1334"/>
                    <a:pt x="1468" y="1334"/>
                    <a:pt x="1435" y="1401"/>
                  </a:cubicBezTo>
                  <a:lnTo>
                    <a:pt x="601" y="2402"/>
                  </a:lnTo>
                  <a:lnTo>
                    <a:pt x="434" y="200"/>
                  </a:lnTo>
                  <a:cubicBezTo>
                    <a:pt x="434" y="67"/>
                    <a:pt x="334" y="0"/>
                    <a:pt x="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5"/>
            <p:cNvSpPr/>
            <p:nvPr/>
          </p:nvSpPr>
          <p:spPr>
            <a:xfrm>
              <a:off x="3591075" y="3184500"/>
              <a:ext cx="125100" cy="83300"/>
            </a:xfrm>
            <a:custGeom>
              <a:avLst/>
              <a:gdLst/>
              <a:ahLst/>
              <a:cxnLst/>
              <a:rect l="l" t="t" r="r" b="b"/>
              <a:pathLst>
                <a:path w="5004" h="3332" extrusionOk="0">
                  <a:moveTo>
                    <a:pt x="2148" y="1"/>
                  </a:moveTo>
                  <a:cubicBezTo>
                    <a:pt x="2095" y="1"/>
                    <a:pt x="2025" y="40"/>
                    <a:pt x="2002" y="63"/>
                  </a:cubicBezTo>
                  <a:lnTo>
                    <a:pt x="67" y="1797"/>
                  </a:lnTo>
                  <a:cubicBezTo>
                    <a:pt x="0" y="1897"/>
                    <a:pt x="0" y="2031"/>
                    <a:pt x="67" y="2098"/>
                  </a:cubicBezTo>
                  <a:cubicBezTo>
                    <a:pt x="117" y="2148"/>
                    <a:pt x="175" y="2173"/>
                    <a:pt x="230" y="2173"/>
                  </a:cubicBezTo>
                  <a:cubicBezTo>
                    <a:pt x="284" y="2173"/>
                    <a:pt x="334" y="2148"/>
                    <a:pt x="367" y="2098"/>
                  </a:cubicBezTo>
                  <a:lnTo>
                    <a:pt x="1902" y="697"/>
                  </a:lnTo>
                  <a:lnTo>
                    <a:pt x="1868" y="2598"/>
                  </a:lnTo>
                  <a:cubicBezTo>
                    <a:pt x="1868" y="2698"/>
                    <a:pt x="1902" y="2765"/>
                    <a:pt x="2002" y="2798"/>
                  </a:cubicBezTo>
                  <a:cubicBezTo>
                    <a:pt x="2068" y="2798"/>
                    <a:pt x="2202" y="2798"/>
                    <a:pt x="2235" y="2731"/>
                  </a:cubicBezTo>
                  <a:lnTo>
                    <a:pt x="3303" y="1430"/>
                  </a:lnTo>
                  <a:lnTo>
                    <a:pt x="3336" y="3032"/>
                  </a:lnTo>
                  <a:cubicBezTo>
                    <a:pt x="3336" y="3165"/>
                    <a:pt x="3369" y="3198"/>
                    <a:pt x="3469" y="3232"/>
                  </a:cubicBezTo>
                  <a:cubicBezTo>
                    <a:pt x="3503" y="3232"/>
                    <a:pt x="3636" y="3232"/>
                    <a:pt x="3670" y="3165"/>
                  </a:cubicBezTo>
                  <a:lnTo>
                    <a:pt x="4570" y="2031"/>
                  </a:lnTo>
                  <a:lnTo>
                    <a:pt x="4537" y="3098"/>
                  </a:lnTo>
                  <a:cubicBezTo>
                    <a:pt x="4537" y="3232"/>
                    <a:pt x="4604" y="3332"/>
                    <a:pt x="4737" y="3332"/>
                  </a:cubicBezTo>
                  <a:cubicBezTo>
                    <a:pt x="4870" y="3332"/>
                    <a:pt x="4970" y="3232"/>
                    <a:pt x="4970" y="3198"/>
                  </a:cubicBezTo>
                  <a:lnTo>
                    <a:pt x="5004" y="1464"/>
                  </a:lnTo>
                  <a:cubicBezTo>
                    <a:pt x="5004" y="1397"/>
                    <a:pt x="4970" y="1297"/>
                    <a:pt x="4870" y="1264"/>
                  </a:cubicBezTo>
                  <a:cubicBezTo>
                    <a:pt x="4843" y="1250"/>
                    <a:pt x="4804" y="1242"/>
                    <a:pt x="4765" y="1242"/>
                  </a:cubicBezTo>
                  <a:cubicBezTo>
                    <a:pt x="4710" y="1242"/>
                    <a:pt x="4656" y="1258"/>
                    <a:pt x="4637" y="1297"/>
                  </a:cubicBezTo>
                  <a:lnTo>
                    <a:pt x="3670" y="2464"/>
                  </a:lnTo>
                  <a:lnTo>
                    <a:pt x="3636" y="897"/>
                  </a:lnTo>
                  <a:cubicBezTo>
                    <a:pt x="3636" y="763"/>
                    <a:pt x="3569" y="730"/>
                    <a:pt x="3503" y="697"/>
                  </a:cubicBezTo>
                  <a:cubicBezTo>
                    <a:pt x="3469" y="697"/>
                    <a:pt x="3336" y="697"/>
                    <a:pt x="3303" y="763"/>
                  </a:cubicBezTo>
                  <a:lnTo>
                    <a:pt x="2302" y="2031"/>
                  </a:lnTo>
                  <a:lnTo>
                    <a:pt x="2335" y="230"/>
                  </a:lnTo>
                  <a:cubicBezTo>
                    <a:pt x="2335" y="129"/>
                    <a:pt x="2302" y="63"/>
                    <a:pt x="2202" y="29"/>
                  </a:cubicBezTo>
                  <a:cubicBezTo>
                    <a:pt x="2191" y="9"/>
                    <a:pt x="2172" y="1"/>
                    <a:pt x="2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5"/>
            <p:cNvSpPr/>
            <p:nvPr/>
          </p:nvSpPr>
          <p:spPr>
            <a:xfrm>
              <a:off x="3772025" y="3063475"/>
              <a:ext cx="47575" cy="189325"/>
            </a:xfrm>
            <a:custGeom>
              <a:avLst/>
              <a:gdLst/>
              <a:ahLst/>
              <a:cxnLst/>
              <a:rect l="l" t="t" r="r" b="b"/>
              <a:pathLst>
                <a:path w="1903" h="7573" extrusionOk="0">
                  <a:moveTo>
                    <a:pt x="668" y="0"/>
                  </a:moveTo>
                  <a:cubicBezTo>
                    <a:pt x="668" y="0"/>
                    <a:pt x="234" y="4437"/>
                    <a:pt x="134" y="5604"/>
                  </a:cubicBezTo>
                  <a:cubicBezTo>
                    <a:pt x="1" y="6805"/>
                    <a:pt x="635" y="7205"/>
                    <a:pt x="968" y="7572"/>
                  </a:cubicBezTo>
                  <a:cubicBezTo>
                    <a:pt x="1268" y="7239"/>
                    <a:pt x="1902" y="6805"/>
                    <a:pt x="1802" y="5604"/>
                  </a:cubicBezTo>
                  <a:cubicBezTo>
                    <a:pt x="1669" y="4403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5"/>
            <p:cNvSpPr/>
            <p:nvPr/>
          </p:nvSpPr>
          <p:spPr>
            <a:xfrm>
              <a:off x="3711150" y="3060125"/>
              <a:ext cx="79250" cy="182675"/>
            </a:xfrm>
            <a:custGeom>
              <a:avLst/>
              <a:gdLst/>
              <a:ahLst/>
              <a:cxnLst/>
              <a:rect l="l" t="t" r="r" b="b"/>
              <a:pathLst>
                <a:path w="3170" h="7307" extrusionOk="0">
                  <a:moveTo>
                    <a:pt x="2603" y="1"/>
                  </a:moveTo>
                  <a:cubicBezTo>
                    <a:pt x="2603" y="1"/>
                    <a:pt x="901" y="4070"/>
                    <a:pt x="434" y="5171"/>
                  </a:cubicBezTo>
                  <a:cubicBezTo>
                    <a:pt x="1" y="6239"/>
                    <a:pt x="434" y="6839"/>
                    <a:pt x="668" y="7306"/>
                  </a:cubicBezTo>
                  <a:cubicBezTo>
                    <a:pt x="1168" y="7006"/>
                    <a:pt x="1869" y="6872"/>
                    <a:pt x="2069" y="5705"/>
                  </a:cubicBezTo>
                  <a:cubicBezTo>
                    <a:pt x="2336" y="4537"/>
                    <a:pt x="3170" y="168"/>
                    <a:pt x="3170" y="168"/>
                  </a:cubicBezTo>
                  <a:lnTo>
                    <a:pt x="2903" y="68"/>
                  </a:lnTo>
                  <a:lnTo>
                    <a:pt x="2869" y="68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5"/>
            <p:cNvSpPr/>
            <p:nvPr/>
          </p:nvSpPr>
          <p:spPr>
            <a:xfrm>
              <a:off x="3587725" y="3201300"/>
              <a:ext cx="148475" cy="81525"/>
            </a:xfrm>
            <a:custGeom>
              <a:avLst/>
              <a:gdLst/>
              <a:ahLst/>
              <a:cxnLst/>
              <a:rect l="l" t="t" r="r" b="b"/>
              <a:pathLst>
                <a:path w="5939" h="3261" extrusionOk="0">
                  <a:moveTo>
                    <a:pt x="734" y="1"/>
                  </a:moveTo>
                  <a:cubicBezTo>
                    <a:pt x="535" y="1"/>
                    <a:pt x="339" y="100"/>
                    <a:pt x="201" y="258"/>
                  </a:cubicBezTo>
                  <a:cubicBezTo>
                    <a:pt x="1" y="592"/>
                    <a:pt x="34" y="1025"/>
                    <a:pt x="334" y="1259"/>
                  </a:cubicBezTo>
                  <a:cubicBezTo>
                    <a:pt x="1802" y="2426"/>
                    <a:pt x="4037" y="3160"/>
                    <a:pt x="5171" y="3260"/>
                  </a:cubicBezTo>
                  <a:lnTo>
                    <a:pt x="5205" y="3260"/>
                  </a:lnTo>
                  <a:cubicBezTo>
                    <a:pt x="5538" y="3260"/>
                    <a:pt x="5838" y="2960"/>
                    <a:pt x="5872" y="2593"/>
                  </a:cubicBezTo>
                  <a:cubicBezTo>
                    <a:pt x="5938" y="2226"/>
                    <a:pt x="5672" y="1893"/>
                    <a:pt x="5305" y="1859"/>
                  </a:cubicBezTo>
                  <a:cubicBezTo>
                    <a:pt x="4304" y="1759"/>
                    <a:pt x="2302" y="1092"/>
                    <a:pt x="1135" y="158"/>
                  </a:cubicBezTo>
                  <a:cubicBezTo>
                    <a:pt x="1012" y="49"/>
                    <a:pt x="872" y="1"/>
                    <a:pt x="7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5"/>
            <p:cNvSpPr/>
            <p:nvPr/>
          </p:nvSpPr>
          <p:spPr>
            <a:xfrm>
              <a:off x="3581900" y="3196375"/>
              <a:ext cx="158475" cy="92275"/>
            </a:xfrm>
            <a:custGeom>
              <a:avLst/>
              <a:gdLst/>
              <a:ahLst/>
              <a:cxnLst/>
              <a:rect l="l" t="t" r="r" b="b"/>
              <a:pathLst>
                <a:path w="6339" h="3691" extrusionOk="0">
                  <a:moveTo>
                    <a:pt x="934" y="388"/>
                  </a:moveTo>
                  <a:cubicBezTo>
                    <a:pt x="1034" y="388"/>
                    <a:pt x="1101" y="422"/>
                    <a:pt x="1201" y="455"/>
                  </a:cubicBezTo>
                  <a:cubicBezTo>
                    <a:pt x="2402" y="1422"/>
                    <a:pt x="4437" y="2090"/>
                    <a:pt x="5504" y="2223"/>
                  </a:cubicBezTo>
                  <a:cubicBezTo>
                    <a:pt x="5704" y="2256"/>
                    <a:pt x="5905" y="2456"/>
                    <a:pt x="5871" y="2757"/>
                  </a:cubicBezTo>
                  <a:cubicBezTo>
                    <a:pt x="5871" y="2990"/>
                    <a:pt x="5671" y="3224"/>
                    <a:pt x="5438" y="3224"/>
                  </a:cubicBezTo>
                  <a:lnTo>
                    <a:pt x="5404" y="3224"/>
                  </a:lnTo>
                  <a:cubicBezTo>
                    <a:pt x="4270" y="3090"/>
                    <a:pt x="2068" y="2423"/>
                    <a:pt x="701" y="1256"/>
                  </a:cubicBezTo>
                  <a:cubicBezTo>
                    <a:pt x="501" y="1089"/>
                    <a:pt x="434" y="755"/>
                    <a:pt x="601" y="555"/>
                  </a:cubicBezTo>
                  <a:cubicBezTo>
                    <a:pt x="701" y="455"/>
                    <a:pt x="768" y="388"/>
                    <a:pt x="901" y="388"/>
                  </a:cubicBezTo>
                  <a:close/>
                  <a:moveTo>
                    <a:pt x="1007" y="0"/>
                  </a:moveTo>
                  <a:cubicBezTo>
                    <a:pt x="959" y="0"/>
                    <a:pt x="911" y="7"/>
                    <a:pt x="868" y="21"/>
                  </a:cubicBezTo>
                  <a:cubicBezTo>
                    <a:pt x="601" y="55"/>
                    <a:pt x="401" y="188"/>
                    <a:pt x="267" y="388"/>
                  </a:cubicBezTo>
                  <a:cubicBezTo>
                    <a:pt x="0" y="755"/>
                    <a:pt x="67" y="1356"/>
                    <a:pt x="434" y="1623"/>
                  </a:cubicBezTo>
                  <a:cubicBezTo>
                    <a:pt x="1902" y="2857"/>
                    <a:pt x="4203" y="3557"/>
                    <a:pt x="5371" y="3691"/>
                  </a:cubicBezTo>
                  <a:lnTo>
                    <a:pt x="5438" y="3691"/>
                  </a:lnTo>
                  <a:cubicBezTo>
                    <a:pt x="5905" y="3691"/>
                    <a:pt x="6238" y="3290"/>
                    <a:pt x="6271" y="2857"/>
                  </a:cubicBezTo>
                  <a:cubicBezTo>
                    <a:pt x="6338" y="2356"/>
                    <a:pt x="6005" y="1889"/>
                    <a:pt x="5538" y="1856"/>
                  </a:cubicBezTo>
                  <a:cubicBezTo>
                    <a:pt x="4570" y="1756"/>
                    <a:pt x="2602" y="1089"/>
                    <a:pt x="1501" y="188"/>
                  </a:cubicBezTo>
                  <a:cubicBezTo>
                    <a:pt x="1371" y="84"/>
                    <a:pt x="1180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5"/>
            <p:cNvSpPr/>
            <p:nvPr/>
          </p:nvSpPr>
          <p:spPr>
            <a:xfrm>
              <a:off x="3637775" y="3240775"/>
              <a:ext cx="35875" cy="39550"/>
            </a:xfrm>
            <a:custGeom>
              <a:avLst/>
              <a:gdLst/>
              <a:ahLst/>
              <a:cxnLst/>
              <a:rect l="l" t="t" r="r" b="b"/>
              <a:pathLst>
                <a:path w="1435" h="1582" extrusionOk="0">
                  <a:moveTo>
                    <a:pt x="611" y="0"/>
                  </a:moveTo>
                  <a:cubicBezTo>
                    <a:pt x="432" y="0"/>
                    <a:pt x="273" y="93"/>
                    <a:pt x="167" y="347"/>
                  </a:cubicBezTo>
                  <a:cubicBezTo>
                    <a:pt x="0" y="781"/>
                    <a:pt x="334" y="1581"/>
                    <a:pt x="334" y="1581"/>
                  </a:cubicBezTo>
                  <a:cubicBezTo>
                    <a:pt x="334" y="1581"/>
                    <a:pt x="1101" y="1248"/>
                    <a:pt x="1268" y="814"/>
                  </a:cubicBezTo>
                  <a:cubicBezTo>
                    <a:pt x="1435" y="414"/>
                    <a:pt x="1201" y="180"/>
                    <a:pt x="934" y="80"/>
                  </a:cubicBezTo>
                  <a:cubicBezTo>
                    <a:pt x="824" y="31"/>
                    <a:pt x="714" y="0"/>
                    <a:pt x="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5"/>
            <p:cNvSpPr/>
            <p:nvPr/>
          </p:nvSpPr>
          <p:spPr>
            <a:xfrm>
              <a:off x="3632775" y="3233750"/>
              <a:ext cx="45050" cy="50725"/>
            </a:xfrm>
            <a:custGeom>
              <a:avLst/>
              <a:gdLst/>
              <a:ahLst/>
              <a:cxnLst/>
              <a:rect l="l" t="t" r="r" b="b"/>
              <a:pathLst>
                <a:path w="1802" h="2029" extrusionOk="0">
                  <a:moveTo>
                    <a:pt x="834" y="428"/>
                  </a:moveTo>
                  <a:cubicBezTo>
                    <a:pt x="901" y="428"/>
                    <a:pt x="1001" y="461"/>
                    <a:pt x="1001" y="461"/>
                  </a:cubicBezTo>
                  <a:cubicBezTo>
                    <a:pt x="1301" y="595"/>
                    <a:pt x="1334" y="728"/>
                    <a:pt x="1234" y="961"/>
                  </a:cubicBezTo>
                  <a:cubicBezTo>
                    <a:pt x="1168" y="1128"/>
                    <a:pt x="901" y="1328"/>
                    <a:pt x="667" y="1462"/>
                  </a:cubicBezTo>
                  <a:cubicBezTo>
                    <a:pt x="567" y="1228"/>
                    <a:pt x="500" y="828"/>
                    <a:pt x="567" y="628"/>
                  </a:cubicBezTo>
                  <a:cubicBezTo>
                    <a:pt x="634" y="494"/>
                    <a:pt x="667" y="461"/>
                    <a:pt x="734" y="428"/>
                  </a:cubicBezTo>
                  <a:close/>
                  <a:moveTo>
                    <a:pt x="763" y="0"/>
                  </a:moveTo>
                  <a:cubicBezTo>
                    <a:pt x="679" y="0"/>
                    <a:pt x="604" y="19"/>
                    <a:pt x="534" y="61"/>
                  </a:cubicBezTo>
                  <a:cubicBezTo>
                    <a:pt x="367" y="128"/>
                    <a:pt x="234" y="261"/>
                    <a:pt x="167" y="494"/>
                  </a:cubicBezTo>
                  <a:cubicBezTo>
                    <a:pt x="0" y="995"/>
                    <a:pt x="334" y="1795"/>
                    <a:pt x="367" y="1895"/>
                  </a:cubicBezTo>
                  <a:cubicBezTo>
                    <a:pt x="400" y="1962"/>
                    <a:pt x="500" y="2029"/>
                    <a:pt x="567" y="2029"/>
                  </a:cubicBezTo>
                  <a:cubicBezTo>
                    <a:pt x="634" y="2029"/>
                    <a:pt x="634" y="2029"/>
                    <a:pt x="634" y="1962"/>
                  </a:cubicBezTo>
                  <a:cubicBezTo>
                    <a:pt x="701" y="1962"/>
                    <a:pt x="1468" y="1629"/>
                    <a:pt x="1635" y="1128"/>
                  </a:cubicBezTo>
                  <a:cubicBezTo>
                    <a:pt x="1801" y="661"/>
                    <a:pt x="1635" y="294"/>
                    <a:pt x="1168" y="94"/>
                  </a:cubicBezTo>
                  <a:cubicBezTo>
                    <a:pt x="1013" y="36"/>
                    <a:pt x="880" y="0"/>
                    <a:pt x="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5"/>
            <p:cNvSpPr/>
            <p:nvPr/>
          </p:nvSpPr>
          <p:spPr>
            <a:xfrm>
              <a:off x="3986350" y="3200600"/>
              <a:ext cx="38375" cy="38025"/>
            </a:xfrm>
            <a:custGeom>
              <a:avLst/>
              <a:gdLst/>
              <a:ahLst/>
              <a:cxnLst/>
              <a:rect l="l" t="t" r="r" b="b"/>
              <a:pathLst>
                <a:path w="1535" h="1521" extrusionOk="0">
                  <a:moveTo>
                    <a:pt x="560" y="1"/>
                  </a:moveTo>
                  <a:cubicBezTo>
                    <a:pt x="339" y="1"/>
                    <a:pt x="154" y="152"/>
                    <a:pt x="101" y="453"/>
                  </a:cubicBezTo>
                  <a:cubicBezTo>
                    <a:pt x="1" y="1253"/>
                    <a:pt x="1368" y="1520"/>
                    <a:pt x="1368" y="1520"/>
                  </a:cubicBezTo>
                  <a:cubicBezTo>
                    <a:pt x="1368" y="1520"/>
                    <a:pt x="1535" y="853"/>
                    <a:pt x="1168" y="353"/>
                  </a:cubicBezTo>
                  <a:cubicBezTo>
                    <a:pt x="980" y="118"/>
                    <a:pt x="756" y="1"/>
                    <a:pt x="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5"/>
            <p:cNvSpPr/>
            <p:nvPr/>
          </p:nvSpPr>
          <p:spPr>
            <a:xfrm>
              <a:off x="3983850" y="3193675"/>
              <a:ext cx="45900" cy="49125"/>
            </a:xfrm>
            <a:custGeom>
              <a:avLst/>
              <a:gdLst/>
              <a:ahLst/>
              <a:cxnLst/>
              <a:rect l="l" t="t" r="r" b="b"/>
              <a:pathLst>
                <a:path w="1836" h="1965" extrusionOk="0">
                  <a:moveTo>
                    <a:pt x="701" y="496"/>
                  </a:moveTo>
                  <a:cubicBezTo>
                    <a:pt x="834" y="496"/>
                    <a:pt x="968" y="563"/>
                    <a:pt x="1135" y="696"/>
                  </a:cubicBezTo>
                  <a:cubicBezTo>
                    <a:pt x="1301" y="930"/>
                    <a:pt x="1301" y="1264"/>
                    <a:pt x="1301" y="1497"/>
                  </a:cubicBezTo>
                  <a:cubicBezTo>
                    <a:pt x="1035" y="1430"/>
                    <a:pt x="668" y="1264"/>
                    <a:pt x="501" y="1063"/>
                  </a:cubicBezTo>
                  <a:cubicBezTo>
                    <a:pt x="434" y="997"/>
                    <a:pt x="434" y="897"/>
                    <a:pt x="434" y="763"/>
                  </a:cubicBezTo>
                  <a:cubicBezTo>
                    <a:pt x="434" y="630"/>
                    <a:pt x="501" y="530"/>
                    <a:pt x="634" y="496"/>
                  </a:cubicBezTo>
                  <a:close/>
                  <a:moveTo>
                    <a:pt x="728" y="0"/>
                  </a:moveTo>
                  <a:cubicBezTo>
                    <a:pt x="664" y="0"/>
                    <a:pt x="599" y="10"/>
                    <a:pt x="534" y="29"/>
                  </a:cubicBezTo>
                  <a:cubicBezTo>
                    <a:pt x="267" y="96"/>
                    <a:pt x="34" y="330"/>
                    <a:pt x="0" y="663"/>
                  </a:cubicBezTo>
                  <a:cubicBezTo>
                    <a:pt x="0" y="897"/>
                    <a:pt x="34" y="1130"/>
                    <a:pt x="167" y="1264"/>
                  </a:cubicBezTo>
                  <a:cubicBezTo>
                    <a:pt x="501" y="1797"/>
                    <a:pt x="1335" y="1964"/>
                    <a:pt x="1468" y="1964"/>
                  </a:cubicBezTo>
                  <a:cubicBezTo>
                    <a:pt x="1535" y="1964"/>
                    <a:pt x="1635" y="1897"/>
                    <a:pt x="1635" y="1764"/>
                  </a:cubicBezTo>
                  <a:cubicBezTo>
                    <a:pt x="1668" y="1731"/>
                    <a:pt x="1835" y="1030"/>
                    <a:pt x="1435" y="430"/>
                  </a:cubicBezTo>
                  <a:cubicBezTo>
                    <a:pt x="1247" y="161"/>
                    <a:pt x="994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5"/>
            <p:cNvSpPr/>
            <p:nvPr/>
          </p:nvSpPr>
          <p:spPr>
            <a:xfrm>
              <a:off x="3845425" y="3254100"/>
              <a:ext cx="38375" cy="43725"/>
            </a:xfrm>
            <a:custGeom>
              <a:avLst/>
              <a:gdLst/>
              <a:ahLst/>
              <a:cxnLst/>
              <a:rect l="l" t="t" r="r" b="b"/>
              <a:pathLst>
                <a:path w="1535" h="1749" extrusionOk="0">
                  <a:moveTo>
                    <a:pt x="650" y="0"/>
                  </a:moveTo>
                  <a:cubicBezTo>
                    <a:pt x="388" y="0"/>
                    <a:pt x="133" y="251"/>
                    <a:pt x="67" y="648"/>
                  </a:cubicBezTo>
                  <a:cubicBezTo>
                    <a:pt x="0" y="1282"/>
                    <a:pt x="467" y="1749"/>
                    <a:pt x="467" y="1749"/>
                  </a:cubicBezTo>
                  <a:cubicBezTo>
                    <a:pt x="467" y="1749"/>
                    <a:pt x="1535" y="815"/>
                    <a:pt x="1034" y="214"/>
                  </a:cubicBezTo>
                  <a:cubicBezTo>
                    <a:pt x="921" y="67"/>
                    <a:pt x="784" y="0"/>
                    <a:pt x="6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5"/>
            <p:cNvSpPr/>
            <p:nvPr/>
          </p:nvSpPr>
          <p:spPr>
            <a:xfrm>
              <a:off x="3838750" y="3249000"/>
              <a:ext cx="51725" cy="54675"/>
            </a:xfrm>
            <a:custGeom>
              <a:avLst/>
              <a:gdLst/>
              <a:ahLst/>
              <a:cxnLst/>
              <a:rect l="l" t="t" r="r" b="b"/>
              <a:pathLst>
                <a:path w="2069" h="2187" extrusionOk="0">
                  <a:moveTo>
                    <a:pt x="934" y="418"/>
                  </a:moveTo>
                  <a:cubicBezTo>
                    <a:pt x="1001" y="418"/>
                    <a:pt x="1101" y="452"/>
                    <a:pt x="1235" y="518"/>
                  </a:cubicBezTo>
                  <a:cubicBezTo>
                    <a:pt x="1468" y="852"/>
                    <a:pt x="1068" y="1419"/>
                    <a:pt x="801" y="1652"/>
                  </a:cubicBezTo>
                  <a:cubicBezTo>
                    <a:pt x="667" y="1486"/>
                    <a:pt x="567" y="1252"/>
                    <a:pt x="601" y="919"/>
                  </a:cubicBezTo>
                  <a:cubicBezTo>
                    <a:pt x="601" y="618"/>
                    <a:pt x="768" y="452"/>
                    <a:pt x="901" y="418"/>
                  </a:cubicBezTo>
                  <a:close/>
                  <a:moveTo>
                    <a:pt x="863" y="1"/>
                  </a:moveTo>
                  <a:cubicBezTo>
                    <a:pt x="819" y="1"/>
                    <a:pt x="776" y="6"/>
                    <a:pt x="734" y="18"/>
                  </a:cubicBezTo>
                  <a:cubicBezTo>
                    <a:pt x="401" y="118"/>
                    <a:pt x="134" y="452"/>
                    <a:pt x="100" y="852"/>
                  </a:cubicBezTo>
                  <a:cubicBezTo>
                    <a:pt x="0" y="1586"/>
                    <a:pt x="501" y="2086"/>
                    <a:pt x="567" y="2119"/>
                  </a:cubicBezTo>
                  <a:cubicBezTo>
                    <a:pt x="601" y="2153"/>
                    <a:pt x="667" y="2186"/>
                    <a:pt x="734" y="2186"/>
                  </a:cubicBezTo>
                  <a:cubicBezTo>
                    <a:pt x="768" y="2186"/>
                    <a:pt x="801" y="2153"/>
                    <a:pt x="834" y="2153"/>
                  </a:cubicBezTo>
                  <a:cubicBezTo>
                    <a:pt x="901" y="2119"/>
                    <a:pt x="2068" y="1019"/>
                    <a:pt x="1435" y="285"/>
                  </a:cubicBezTo>
                  <a:cubicBezTo>
                    <a:pt x="1297" y="120"/>
                    <a:pt x="1070" y="1"/>
                    <a:pt x="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5"/>
            <p:cNvSpPr/>
            <p:nvPr/>
          </p:nvSpPr>
          <p:spPr>
            <a:xfrm>
              <a:off x="3792875" y="2701775"/>
              <a:ext cx="302750" cy="517675"/>
            </a:xfrm>
            <a:custGeom>
              <a:avLst/>
              <a:gdLst/>
              <a:ahLst/>
              <a:cxnLst/>
              <a:rect l="l" t="t" r="r" b="b"/>
              <a:pathLst>
                <a:path w="12110" h="20707" extrusionOk="0">
                  <a:moveTo>
                    <a:pt x="10011" y="1"/>
                  </a:moveTo>
                  <a:cubicBezTo>
                    <a:pt x="9527" y="1"/>
                    <a:pt x="8993" y="178"/>
                    <a:pt x="8473" y="525"/>
                  </a:cubicBezTo>
                  <a:cubicBezTo>
                    <a:pt x="7519" y="1171"/>
                    <a:pt x="5798" y="1874"/>
                    <a:pt x="4228" y="1874"/>
                  </a:cubicBezTo>
                  <a:cubicBezTo>
                    <a:pt x="4096" y="1874"/>
                    <a:pt x="3966" y="1870"/>
                    <a:pt x="3837" y="1859"/>
                  </a:cubicBezTo>
                  <a:cubicBezTo>
                    <a:pt x="3737" y="1859"/>
                    <a:pt x="3637" y="1926"/>
                    <a:pt x="3637" y="2059"/>
                  </a:cubicBezTo>
                  <a:cubicBezTo>
                    <a:pt x="3637" y="2159"/>
                    <a:pt x="3737" y="2293"/>
                    <a:pt x="3837" y="2293"/>
                  </a:cubicBezTo>
                  <a:cubicBezTo>
                    <a:pt x="3944" y="2299"/>
                    <a:pt x="4052" y="2302"/>
                    <a:pt x="4160" y="2302"/>
                  </a:cubicBezTo>
                  <a:cubicBezTo>
                    <a:pt x="5873" y="2302"/>
                    <a:pt x="7705" y="1580"/>
                    <a:pt x="8740" y="858"/>
                  </a:cubicBezTo>
                  <a:cubicBezTo>
                    <a:pt x="9135" y="552"/>
                    <a:pt x="9558" y="389"/>
                    <a:pt x="9944" y="389"/>
                  </a:cubicBezTo>
                  <a:cubicBezTo>
                    <a:pt x="10145" y="389"/>
                    <a:pt x="10336" y="433"/>
                    <a:pt x="10508" y="525"/>
                  </a:cubicBezTo>
                  <a:cubicBezTo>
                    <a:pt x="11009" y="758"/>
                    <a:pt x="11642" y="1592"/>
                    <a:pt x="11642" y="4027"/>
                  </a:cubicBezTo>
                  <a:lnTo>
                    <a:pt x="11642" y="20039"/>
                  </a:lnTo>
                  <a:lnTo>
                    <a:pt x="401" y="11399"/>
                  </a:lnTo>
                  <a:cubicBezTo>
                    <a:pt x="366" y="11376"/>
                    <a:pt x="326" y="11365"/>
                    <a:pt x="287" y="11365"/>
                  </a:cubicBezTo>
                  <a:cubicBezTo>
                    <a:pt x="215" y="11365"/>
                    <a:pt x="144" y="11401"/>
                    <a:pt x="101" y="11466"/>
                  </a:cubicBezTo>
                  <a:cubicBezTo>
                    <a:pt x="1" y="11533"/>
                    <a:pt x="67" y="11666"/>
                    <a:pt x="134" y="11733"/>
                  </a:cubicBezTo>
                  <a:lnTo>
                    <a:pt x="11742" y="20673"/>
                  </a:lnTo>
                  <a:cubicBezTo>
                    <a:pt x="11776" y="20706"/>
                    <a:pt x="11809" y="20706"/>
                    <a:pt x="11842" y="20706"/>
                  </a:cubicBezTo>
                  <a:cubicBezTo>
                    <a:pt x="11909" y="20706"/>
                    <a:pt x="11909" y="20706"/>
                    <a:pt x="11976" y="20606"/>
                  </a:cubicBezTo>
                  <a:cubicBezTo>
                    <a:pt x="12076" y="20606"/>
                    <a:pt x="12109" y="20539"/>
                    <a:pt x="12109" y="20439"/>
                  </a:cubicBezTo>
                  <a:lnTo>
                    <a:pt x="12109" y="4027"/>
                  </a:lnTo>
                  <a:cubicBezTo>
                    <a:pt x="12109" y="1959"/>
                    <a:pt x="11642" y="625"/>
                    <a:pt x="10742" y="158"/>
                  </a:cubicBezTo>
                  <a:cubicBezTo>
                    <a:pt x="10519" y="53"/>
                    <a:pt x="10272" y="1"/>
                    <a:pt x="10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5"/>
            <p:cNvSpPr/>
            <p:nvPr/>
          </p:nvSpPr>
          <p:spPr>
            <a:xfrm>
              <a:off x="4058075" y="2761575"/>
              <a:ext cx="30875" cy="469550"/>
            </a:xfrm>
            <a:custGeom>
              <a:avLst/>
              <a:gdLst/>
              <a:ahLst/>
              <a:cxnLst/>
              <a:rect l="l" t="t" r="r" b="b"/>
              <a:pathLst>
                <a:path w="1235" h="18782" extrusionOk="0">
                  <a:moveTo>
                    <a:pt x="0" y="1"/>
                  </a:moveTo>
                  <a:lnTo>
                    <a:pt x="0" y="18781"/>
                  </a:lnTo>
                  <a:lnTo>
                    <a:pt x="1234" y="18781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5"/>
            <p:cNvSpPr/>
            <p:nvPr/>
          </p:nvSpPr>
          <p:spPr>
            <a:xfrm>
              <a:off x="4016375" y="2750750"/>
              <a:ext cx="30875" cy="447850"/>
            </a:xfrm>
            <a:custGeom>
              <a:avLst/>
              <a:gdLst/>
              <a:ahLst/>
              <a:cxnLst/>
              <a:rect l="l" t="t" r="r" b="b"/>
              <a:pathLst>
                <a:path w="1235" h="17914" extrusionOk="0">
                  <a:moveTo>
                    <a:pt x="0" y="0"/>
                  </a:moveTo>
                  <a:lnTo>
                    <a:pt x="0" y="17913"/>
                  </a:lnTo>
                  <a:lnTo>
                    <a:pt x="1235" y="1791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5"/>
            <p:cNvSpPr/>
            <p:nvPr/>
          </p:nvSpPr>
          <p:spPr>
            <a:xfrm>
              <a:off x="3974675" y="2803275"/>
              <a:ext cx="30875" cy="433675"/>
            </a:xfrm>
            <a:custGeom>
              <a:avLst/>
              <a:gdLst/>
              <a:ahLst/>
              <a:cxnLst/>
              <a:rect l="l" t="t" r="r" b="b"/>
              <a:pathLst>
                <a:path w="1235" h="17347" extrusionOk="0">
                  <a:moveTo>
                    <a:pt x="1" y="1"/>
                  </a:moveTo>
                  <a:lnTo>
                    <a:pt x="1" y="17347"/>
                  </a:lnTo>
                  <a:lnTo>
                    <a:pt x="1235" y="173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5"/>
            <p:cNvSpPr/>
            <p:nvPr/>
          </p:nvSpPr>
          <p:spPr>
            <a:xfrm>
              <a:off x="3933825" y="2803275"/>
              <a:ext cx="31700" cy="433675"/>
            </a:xfrm>
            <a:custGeom>
              <a:avLst/>
              <a:gdLst/>
              <a:ahLst/>
              <a:cxnLst/>
              <a:rect l="l" t="t" r="r" b="b"/>
              <a:pathLst>
                <a:path w="1268" h="17347" extrusionOk="0">
                  <a:moveTo>
                    <a:pt x="0" y="1"/>
                  </a:moveTo>
                  <a:lnTo>
                    <a:pt x="0" y="17347"/>
                  </a:lnTo>
                  <a:lnTo>
                    <a:pt x="1268" y="17347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5"/>
            <p:cNvSpPr/>
            <p:nvPr/>
          </p:nvSpPr>
          <p:spPr>
            <a:xfrm>
              <a:off x="3892125" y="2803275"/>
              <a:ext cx="31700" cy="433675"/>
            </a:xfrm>
            <a:custGeom>
              <a:avLst/>
              <a:gdLst/>
              <a:ahLst/>
              <a:cxnLst/>
              <a:rect l="l" t="t" r="r" b="b"/>
              <a:pathLst>
                <a:path w="1268" h="17347" extrusionOk="0">
                  <a:moveTo>
                    <a:pt x="0" y="1"/>
                  </a:moveTo>
                  <a:lnTo>
                    <a:pt x="0" y="17347"/>
                  </a:lnTo>
                  <a:lnTo>
                    <a:pt x="1268" y="17347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5"/>
            <p:cNvSpPr/>
            <p:nvPr/>
          </p:nvSpPr>
          <p:spPr>
            <a:xfrm>
              <a:off x="3798725" y="2969225"/>
              <a:ext cx="178475" cy="292750"/>
            </a:xfrm>
            <a:custGeom>
              <a:avLst/>
              <a:gdLst/>
              <a:ahLst/>
              <a:cxnLst/>
              <a:rect l="l" t="t" r="r" b="b"/>
              <a:pathLst>
                <a:path w="7139" h="11710" extrusionOk="0">
                  <a:moveTo>
                    <a:pt x="3803" y="1"/>
                  </a:moveTo>
                  <a:lnTo>
                    <a:pt x="0" y="1502"/>
                  </a:lnTo>
                  <a:lnTo>
                    <a:pt x="3369" y="11709"/>
                  </a:lnTo>
                  <a:lnTo>
                    <a:pt x="7139" y="10208"/>
                  </a:lnTo>
                  <a:lnTo>
                    <a:pt x="3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5"/>
            <p:cNvSpPr/>
            <p:nvPr/>
          </p:nvSpPr>
          <p:spPr>
            <a:xfrm>
              <a:off x="3792050" y="2965075"/>
              <a:ext cx="192650" cy="302725"/>
            </a:xfrm>
            <a:custGeom>
              <a:avLst/>
              <a:gdLst/>
              <a:ahLst/>
              <a:cxnLst/>
              <a:rect l="l" t="t" r="r" b="b"/>
              <a:pathLst>
                <a:path w="7706" h="12109" extrusionOk="0">
                  <a:moveTo>
                    <a:pt x="3936" y="467"/>
                  </a:moveTo>
                  <a:lnTo>
                    <a:pt x="7172" y="10307"/>
                  </a:lnTo>
                  <a:lnTo>
                    <a:pt x="3770" y="11642"/>
                  </a:lnTo>
                  <a:lnTo>
                    <a:pt x="501" y="1801"/>
                  </a:lnTo>
                  <a:lnTo>
                    <a:pt x="3936" y="467"/>
                  </a:lnTo>
                  <a:close/>
                  <a:moveTo>
                    <a:pt x="4003" y="0"/>
                  </a:moveTo>
                  <a:lnTo>
                    <a:pt x="167" y="1501"/>
                  </a:lnTo>
                  <a:cubicBezTo>
                    <a:pt x="34" y="1535"/>
                    <a:pt x="0" y="1635"/>
                    <a:pt x="34" y="1768"/>
                  </a:cubicBezTo>
                  <a:lnTo>
                    <a:pt x="3436" y="11975"/>
                  </a:lnTo>
                  <a:lnTo>
                    <a:pt x="3536" y="12109"/>
                  </a:lnTo>
                  <a:lnTo>
                    <a:pt x="3703" y="12109"/>
                  </a:lnTo>
                  <a:lnTo>
                    <a:pt x="7539" y="10608"/>
                  </a:lnTo>
                  <a:cubicBezTo>
                    <a:pt x="7672" y="10541"/>
                    <a:pt x="7706" y="10474"/>
                    <a:pt x="7672" y="10341"/>
                  </a:cubicBezTo>
                  <a:lnTo>
                    <a:pt x="4303" y="134"/>
                  </a:lnTo>
                  <a:lnTo>
                    <a:pt x="4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5"/>
            <p:cNvSpPr/>
            <p:nvPr/>
          </p:nvSpPr>
          <p:spPr>
            <a:xfrm>
              <a:off x="3797050" y="2996750"/>
              <a:ext cx="120950" cy="113450"/>
            </a:xfrm>
            <a:custGeom>
              <a:avLst/>
              <a:gdLst/>
              <a:ahLst/>
              <a:cxnLst/>
              <a:rect l="l" t="t" r="r" b="b"/>
              <a:pathLst>
                <a:path w="4838" h="4538" extrusionOk="0">
                  <a:moveTo>
                    <a:pt x="4637" y="1"/>
                  </a:moveTo>
                  <a:cubicBezTo>
                    <a:pt x="4504" y="1"/>
                    <a:pt x="4437" y="67"/>
                    <a:pt x="4437" y="201"/>
                  </a:cubicBezTo>
                  <a:lnTo>
                    <a:pt x="4437" y="2269"/>
                  </a:lnTo>
                  <a:lnTo>
                    <a:pt x="3336" y="1101"/>
                  </a:lnTo>
                  <a:cubicBezTo>
                    <a:pt x="3289" y="1078"/>
                    <a:pt x="3225" y="1054"/>
                    <a:pt x="3168" y="1054"/>
                  </a:cubicBezTo>
                  <a:cubicBezTo>
                    <a:pt x="3145" y="1054"/>
                    <a:pt x="3122" y="1058"/>
                    <a:pt x="3103" y="1068"/>
                  </a:cubicBezTo>
                  <a:cubicBezTo>
                    <a:pt x="3003" y="1101"/>
                    <a:pt x="2969" y="1202"/>
                    <a:pt x="2969" y="1268"/>
                  </a:cubicBezTo>
                  <a:lnTo>
                    <a:pt x="3036" y="3036"/>
                  </a:lnTo>
                  <a:lnTo>
                    <a:pt x="3036" y="3036"/>
                  </a:lnTo>
                  <a:lnTo>
                    <a:pt x="1802" y="1902"/>
                  </a:lnTo>
                  <a:cubicBezTo>
                    <a:pt x="1765" y="1847"/>
                    <a:pt x="1718" y="1822"/>
                    <a:pt x="1672" y="1822"/>
                  </a:cubicBezTo>
                  <a:cubicBezTo>
                    <a:pt x="1635" y="1822"/>
                    <a:pt x="1598" y="1839"/>
                    <a:pt x="1568" y="1869"/>
                  </a:cubicBezTo>
                  <a:cubicBezTo>
                    <a:pt x="1468" y="1902"/>
                    <a:pt x="1435" y="1969"/>
                    <a:pt x="1435" y="2069"/>
                  </a:cubicBezTo>
                  <a:lnTo>
                    <a:pt x="1735" y="3803"/>
                  </a:lnTo>
                  <a:lnTo>
                    <a:pt x="401" y="2769"/>
                  </a:lnTo>
                  <a:cubicBezTo>
                    <a:pt x="363" y="2744"/>
                    <a:pt x="319" y="2733"/>
                    <a:pt x="277" y="2733"/>
                  </a:cubicBezTo>
                  <a:cubicBezTo>
                    <a:pt x="208" y="2733"/>
                    <a:pt x="142" y="2761"/>
                    <a:pt x="101" y="2803"/>
                  </a:cubicBezTo>
                  <a:cubicBezTo>
                    <a:pt x="0" y="2903"/>
                    <a:pt x="67" y="3036"/>
                    <a:pt x="134" y="3103"/>
                  </a:cubicBezTo>
                  <a:lnTo>
                    <a:pt x="1902" y="4471"/>
                  </a:lnTo>
                  <a:cubicBezTo>
                    <a:pt x="1935" y="4537"/>
                    <a:pt x="1969" y="4537"/>
                    <a:pt x="2002" y="4537"/>
                  </a:cubicBezTo>
                  <a:lnTo>
                    <a:pt x="2169" y="4537"/>
                  </a:lnTo>
                  <a:cubicBezTo>
                    <a:pt x="2202" y="4471"/>
                    <a:pt x="2269" y="4404"/>
                    <a:pt x="2269" y="4337"/>
                  </a:cubicBezTo>
                  <a:lnTo>
                    <a:pt x="1969" y="2603"/>
                  </a:lnTo>
                  <a:lnTo>
                    <a:pt x="3169" y="3637"/>
                  </a:lnTo>
                  <a:cubicBezTo>
                    <a:pt x="3212" y="3700"/>
                    <a:pt x="3254" y="3723"/>
                    <a:pt x="3305" y="3723"/>
                  </a:cubicBezTo>
                  <a:cubicBezTo>
                    <a:pt x="3334" y="3723"/>
                    <a:pt x="3366" y="3716"/>
                    <a:pt x="3403" y="3703"/>
                  </a:cubicBezTo>
                  <a:cubicBezTo>
                    <a:pt x="3470" y="3637"/>
                    <a:pt x="3503" y="3570"/>
                    <a:pt x="3503" y="3503"/>
                  </a:cubicBezTo>
                  <a:lnTo>
                    <a:pt x="3436" y="1835"/>
                  </a:lnTo>
                  <a:lnTo>
                    <a:pt x="4504" y="2936"/>
                  </a:lnTo>
                  <a:cubicBezTo>
                    <a:pt x="4553" y="2985"/>
                    <a:pt x="4601" y="3016"/>
                    <a:pt x="4663" y="3016"/>
                  </a:cubicBezTo>
                  <a:cubicBezTo>
                    <a:pt x="4686" y="3016"/>
                    <a:pt x="4710" y="3012"/>
                    <a:pt x="4737" y="3003"/>
                  </a:cubicBezTo>
                  <a:cubicBezTo>
                    <a:pt x="4804" y="2936"/>
                    <a:pt x="4837" y="2869"/>
                    <a:pt x="4837" y="2769"/>
                  </a:cubicBezTo>
                  <a:lnTo>
                    <a:pt x="4837" y="201"/>
                  </a:lnTo>
                  <a:cubicBezTo>
                    <a:pt x="4837" y="67"/>
                    <a:pt x="4771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5"/>
            <p:cNvSpPr/>
            <p:nvPr/>
          </p:nvSpPr>
          <p:spPr>
            <a:xfrm>
              <a:off x="3844575" y="3073125"/>
              <a:ext cx="115125" cy="113800"/>
            </a:xfrm>
            <a:custGeom>
              <a:avLst/>
              <a:gdLst/>
              <a:ahLst/>
              <a:cxnLst/>
              <a:rect l="l" t="t" r="r" b="b"/>
              <a:pathLst>
                <a:path w="4605" h="4552" extrusionOk="0">
                  <a:moveTo>
                    <a:pt x="2767" y="1"/>
                  </a:moveTo>
                  <a:cubicBezTo>
                    <a:pt x="2745" y="1"/>
                    <a:pt x="2722" y="5"/>
                    <a:pt x="2703" y="15"/>
                  </a:cubicBezTo>
                  <a:cubicBezTo>
                    <a:pt x="2603" y="48"/>
                    <a:pt x="2569" y="148"/>
                    <a:pt x="2569" y="215"/>
                  </a:cubicBezTo>
                  <a:lnTo>
                    <a:pt x="2569" y="1716"/>
                  </a:lnTo>
                  <a:lnTo>
                    <a:pt x="1602" y="715"/>
                  </a:lnTo>
                  <a:cubicBezTo>
                    <a:pt x="1555" y="691"/>
                    <a:pt x="1491" y="668"/>
                    <a:pt x="1434" y="668"/>
                  </a:cubicBezTo>
                  <a:cubicBezTo>
                    <a:pt x="1410" y="668"/>
                    <a:pt x="1388" y="672"/>
                    <a:pt x="1368" y="682"/>
                  </a:cubicBezTo>
                  <a:cubicBezTo>
                    <a:pt x="1268" y="715"/>
                    <a:pt x="1235" y="815"/>
                    <a:pt x="1235" y="882"/>
                  </a:cubicBezTo>
                  <a:lnTo>
                    <a:pt x="1368" y="2483"/>
                  </a:lnTo>
                  <a:lnTo>
                    <a:pt x="1368" y="2483"/>
                  </a:lnTo>
                  <a:lnTo>
                    <a:pt x="368" y="1616"/>
                  </a:lnTo>
                  <a:cubicBezTo>
                    <a:pt x="343" y="1567"/>
                    <a:pt x="283" y="1536"/>
                    <a:pt x="227" y="1536"/>
                  </a:cubicBezTo>
                  <a:cubicBezTo>
                    <a:pt x="206" y="1536"/>
                    <a:pt x="185" y="1540"/>
                    <a:pt x="168" y="1549"/>
                  </a:cubicBezTo>
                  <a:cubicBezTo>
                    <a:pt x="68" y="1616"/>
                    <a:pt x="34" y="1682"/>
                    <a:pt x="34" y="1782"/>
                  </a:cubicBezTo>
                  <a:lnTo>
                    <a:pt x="1" y="4351"/>
                  </a:lnTo>
                  <a:cubicBezTo>
                    <a:pt x="1" y="4484"/>
                    <a:pt x="68" y="4551"/>
                    <a:pt x="201" y="4551"/>
                  </a:cubicBezTo>
                  <a:cubicBezTo>
                    <a:pt x="334" y="4551"/>
                    <a:pt x="401" y="4484"/>
                    <a:pt x="368" y="4351"/>
                  </a:cubicBezTo>
                  <a:lnTo>
                    <a:pt x="401" y="2216"/>
                  </a:lnTo>
                  <a:lnTo>
                    <a:pt x="1435" y="3150"/>
                  </a:lnTo>
                  <a:cubicBezTo>
                    <a:pt x="1494" y="3189"/>
                    <a:pt x="1541" y="3205"/>
                    <a:pt x="1590" y="3205"/>
                  </a:cubicBezTo>
                  <a:cubicBezTo>
                    <a:pt x="1625" y="3205"/>
                    <a:pt x="1661" y="3197"/>
                    <a:pt x="1702" y="3183"/>
                  </a:cubicBezTo>
                  <a:cubicBezTo>
                    <a:pt x="1769" y="3150"/>
                    <a:pt x="1835" y="3050"/>
                    <a:pt x="1835" y="2983"/>
                  </a:cubicBezTo>
                  <a:lnTo>
                    <a:pt x="1702" y="1416"/>
                  </a:lnTo>
                  <a:lnTo>
                    <a:pt x="2603" y="2383"/>
                  </a:lnTo>
                  <a:cubicBezTo>
                    <a:pt x="2652" y="2432"/>
                    <a:pt x="2700" y="2463"/>
                    <a:pt x="2749" y="2463"/>
                  </a:cubicBezTo>
                  <a:cubicBezTo>
                    <a:pt x="2767" y="2463"/>
                    <a:pt x="2785" y="2459"/>
                    <a:pt x="2803" y="2450"/>
                  </a:cubicBezTo>
                  <a:cubicBezTo>
                    <a:pt x="2903" y="2383"/>
                    <a:pt x="2936" y="2316"/>
                    <a:pt x="2936" y="2216"/>
                  </a:cubicBezTo>
                  <a:lnTo>
                    <a:pt x="2936" y="682"/>
                  </a:lnTo>
                  <a:lnTo>
                    <a:pt x="4237" y="1816"/>
                  </a:lnTo>
                  <a:cubicBezTo>
                    <a:pt x="4287" y="1849"/>
                    <a:pt x="4337" y="1866"/>
                    <a:pt x="4387" y="1866"/>
                  </a:cubicBezTo>
                  <a:cubicBezTo>
                    <a:pt x="4437" y="1866"/>
                    <a:pt x="4487" y="1849"/>
                    <a:pt x="4537" y="1816"/>
                  </a:cubicBezTo>
                  <a:cubicBezTo>
                    <a:pt x="4604" y="1716"/>
                    <a:pt x="4604" y="1616"/>
                    <a:pt x="4537" y="1516"/>
                  </a:cubicBezTo>
                  <a:lnTo>
                    <a:pt x="2903" y="48"/>
                  </a:lnTo>
                  <a:cubicBezTo>
                    <a:pt x="2879" y="24"/>
                    <a:pt x="2822" y="1"/>
                    <a:pt x="27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5"/>
            <p:cNvSpPr/>
            <p:nvPr/>
          </p:nvSpPr>
          <p:spPr>
            <a:xfrm>
              <a:off x="3831250" y="3103500"/>
              <a:ext cx="124275" cy="112600"/>
            </a:xfrm>
            <a:custGeom>
              <a:avLst/>
              <a:gdLst/>
              <a:ahLst/>
              <a:cxnLst/>
              <a:rect l="l" t="t" r="r" b="b"/>
              <a:pathLst>
                <a:path w="4971" h="4504" extrusionOk="0">
                  <a:moveTo>
                    <a:pt x="4770" y="0"/>
                  </a:moveTo>
                  <a:cubicBezTo>
                    <a:pt x="4670" y="0"/>
                    <a:pt x="4570" y="100"/>
                    <a:pt x="4570" y="201"/>
                  </a:cubicBezTo>
                  <a:lnTo>
                    <a:pt x="4403" y="2435"/>
                  </a:lnTo>
                  <a:lnTo>
                    <a:pt x="3569" y="1435"/>
                  </a:lnTo>
                  <a:cubicBezTo>
                    <a:pt x="3519" y="1360"/>
                    <a:pt x="3469" y="1322"/>
                    <a:pt x="3405" y="1322"/>
                  </a:cubicBezTo>
                  <a:cubicBezTo>
                    <a:pt x="3384" y="1322"/>
                    <a:pt x="3361" y="1326"/>
                    <a:pt x="3336" y="1335"/>
                  </a:cubicBezTo>
                  <a:cubicBezTo>
                    <a:pt x="3269" y="1401"/>
                    <a:pt x="3236" y="1468"/>
                    <a:pt x="3236" y="1535"/>
                  </a:cubicBezTo>
                  <a:lnTo>
                    <a:pt x="3169" y="3136"/>
                  </a:lnTo>
                  <a:lnTo>
                    <a:pt x="2402" y="2102"/>
                  </a:lnTo>
                  <a:cubicBezTo>
                    <a:pt x="2352" y="2027"/>
                    <a:pt x="2302" y="1989"/>
                    <a:pt x="2238" y="1989"/>
                  </a:cubicBezTo>
                  <a:cubicBezTo>
                    <a:pt x="2216" y="1989"/>
                    <a:pt x="2193" y="1993"/>
                    <a:pt x="2168" y="2002"/>
                  </a:cubicBezTo>
                  <a:cubicBezTo>
                    <a:pt x="2102" y="2002"/>
                    <a:pt x="2035" y="2102"/>
                    <a:pt x="2035" y="2169"/>
                  </a:cubicBezTo>
                  <a:lnTo>
                    <a:pt x="1768" y="3937"/>
                  </a:lnTo>
                  <a:lnTo>
                    <a:pt x="400" y="2669"/>
                  </a:lnTo>
                  <a:cubicBezTo>
                    <a:pt x="350" y="2636"/>
                    <a:pt x="292" y="2619"/>
                    <a:pt x="238" y="2619"/>
                  </a:cubicBezTo>
                  <a:cubicBezTo>
                    <a:pt x="184" y="2619"/>
                    <a:pt x="134" y="2636"/>
                    <a:pt x="100" y="2669"/>
                  </a:cubicBezTo>
                  <a:cubicBezTo>
                    <a:pt x="0" y="2769"/>
                    <a:pt x="0" y="2869"/>
                    <a:pt x="100" y="2969"/>
                  </a:cubicBezTo>
                  <a:lnTo>
                    <a:pt x="1768" y="4470"/>
                  </a:lnTo>
                  <a:cubicBezTo>
                    <a:pt x="1801" y="4504"/>
                    <a:pt x="1835" y="4504"/>
                    <a:pt x="1901" y="4504"/>
                  </a:cubicBezTo>
                  <a:cubicBezTo>
                    <a:pt x="1935" y="4504"/>
                    <a:pt x="1935" y="4504"/>
                    <a:pt x="1968" y="4470"/>
                  </a:cubicBezTo>
                  <a:cubicBezTo>
                    <a:pt x="2002" y="4437"/>
                    <a:pt x="2102" y="4370"/>
                    <a:pt x="2102" y="4303"/>
                  </a:cubicBezTo>
                  <a:lnTo>
                    <a:pt x="2335" y="2669"/>
                  </a:lnTo>
                  <a:lnTo>
                    <a:pt x="3236" y="3803"/>
                  </a:lnTo>
                  <a:cubicBezTo>
                    <a:pt x="3283" y="3850"/>
                    <a:pt x="3347" y="3897"/>
                    <a:pt x="3404" y="3897"/>
                  </a:cubicBezTo>
                  <a:cubicBezTo>
                    <a:pt x="3427" y="3897"/>
                    <a:pt x="3450" y="3889"/>
                    <a:pt x="3469" y="3870"/>
                  </a:cubicBezTo>
                  <a:cubicBezTo>
                    <a:pt x="3569" y="3836"/>
                    <a:pt x="3603" y="3770"/>
                    <a:pt x="3603" y="3670"/>
                  </a:cubicBezTo>
                  <a:lnTo>
                    <a:pt x="3636" y="2035"/>
                  </a:lnTo>
                  <a:lnTo>
                    <a:pt x="4437" y="3036"/>
                  </a:lnTo>
                  <a:cubicBezTo>
                    <a:pt x="4462" y="3111"/>
                    <a:pt x="4524" y="3148"/>
                    <a:pt x="4582" y="3148"/>
                  </a:cubicBezTo>
                  <a:cubicBezTo>
                    <a:pt x="4601" y="3148"/>
                    <a:pt x="4620" y="3144"/>
                    <a:pt x="4637" y="3136"/>
                  </a:cubicBezTo>
                  <a:cubicBezTo>
                    <a:pt x="4670" y="3136"/>
                    <a:pt x="4770" y="3036"/>
                    <a:pt x="4770" y="2969"/>
                  </a:cubicBezTo>
                  <a:lnTo>
                    <a:pt x="4970" y="201"/>
                  </a:lnTo>
                  <a:cubicBezTo>
                    <a:pt x="4970" y="134"/>
                    <a:pt x="4904" y="0"/>
                    <a:pt x="4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5"/>
            <p:cNvSpPr/>
            <p:nvPr/>
          </p:nvSpPr>
          <p:spPr>
            <a:xfrm>
              <a:off x="3876275" y="3182400"/>
              <a:ext cx="125100" cy="85400"/>
            </a:xfrm>
            <a:custGeom>
              <a:avLst/>
              <a:gdLst/>
              <a:ahLst/>
              <a:cxnLst/>
              <a:rect l="l" t="t" r="r" b="b"/>
              <a:pathLst>
                <a:path w="5004" h="3416" extrusionOk="0">
                  <a:moveTo>
                    <a:pt x="2876" y="0"/>
                  </a:moveTo>
                  <a:cubicBezTo>
                    <a:pt x="2854" y="0"/>
                    <a:pt x="2829" y="4"/>
                    <a:pt x="2802" y="13"/>
                  </a:cubicBezTo>
                  <a:cubicBezTo>
                    <a:pt x="2736" y="80"/>
                    <a:pt x="2669" y="147"/>
                    <a:pt x="2669" y="247"/>
                  </a:cubicBezTo>
                  <a:lnTo>
                    <a:pt x="2736" y="2015"/>
                  </a:lnTo>
                  <a:lnTo>
                    <a:pt x="1735" y="781"/>
                  </a:lnTo>
                  <a:cubicBezTo>
                    <a:pt x="1685" y="705"/>
                    <a:pt x="1635" y="668"/>
                    <a:pt x="1571" y="668"/>
                  </a:cubicBezTo>
                  <a:cubicBezTo>
                    <a:pt x="1549" y="668"/>
                    <a:pt x="1526" y="672"/>
                    <a:pt x="1501" y="680"/>
                  </a:cubicBezTo>
                  <a:cubicBezTo>
                    <a:pt x="1435" y="747"/>
                    <a:pt x="1401" y="814"/>
                    <a:pt x="1401" y="914"/>
                  </a:cubicBezTo>
                  <a:lnTo>
                    <a:pt x="1335" y="2482"/>
                  </a:lnTo>
                  <a:lnTo>
                    <a:pt x="401" y="1314"/>
                  </a:lnTo>
                  <a:cubicBezTo>
                    <a:pt x="332" y="1291"/>
                    <a:pt x="278" y="1252"/>
                    <a:pt x="219" y="1252"/>
                  </a:cubicBezTo>
                  <a:cubicBezTo>
                    <a:pt x="193" y="1252"/>
                    <a:pt x="165" y="1260"/>
                    <a:pt x="134" y="1281"/>
                  </a:cubicBezTo>
                  <a:cubicBezTo>
                    <a:pt x="67" y="1314"/>
                    <a:pt x="0" y="1414"/>
                    <a:pt x="0" y="1481"/>
                  </a:cubicBezTo>
                  <a:lnTo>
                    <a:pt x="67" y="3182"/>
                  </a:lnTo>
                  <a:cubicBezTo>
                    <a:pt x="67" y="3316"/>
                    <a:pt x="134" y="3416"/>
                    <a:pt x="267" y="3416"/>
                  </a:cubicBezTo>
                  <a:cubicBezTo>
                    <a:pt x="401" y="3416"/>
                    <a:pt x="467" y="3316"/>
                    <a:pt x="467" y="3116"/>
                  </a:cubicBezTo>
                  <a:lnTo>
                    <a:pt x="434" y="2015"/>
                  </a:lnTo>
                  <a:lnTo>
                    <a:pt x="1335" y="3149"/>
                  </a:lnTo>
                  <a:cubicBezTo>
                    <a:pt x="1385" y="3224"/>
                    <a:pt x="1435" y="3261"/>
                    <a:pt x="1499" y="3261"/>
                  </a:cubicBezTo>
                  <a:cubicBezTo>
                    <a:pt x="1520" y="3261"/>
                    <a:pt x="1543" y="3257"/>
                    <a:pt x="1568" y="3249"/>
                  </a:cubicBezTo>
                  <a:cubicBezTo>
                    <a:pt x="1635" y="3182"/>
                    <a:pt x="1668" y="3116"/>
                    <a:pt x="1668" y="3015"/>
                  </a:cubicBezTo>
                  <a:lnTo>
                    <a:pt x="1735" y="1448"/>
                  </a:lnTo>
                  <a:lnTo>
                    <a:pt x="2769" y="2749"/>
                  </a:lnTo>
                  <a:cubicBezTo>
                    <a:pt x="2818" y="2797"/>
                    <a:pt x="2885" y="2828"/>
                    <a:pt x="2943" y="2828"/>
                  </a:cubicBezTo>
                  <a:cubicBezTo>
                    <a:pt x="2964" y="2828"/>
                    <a:pt x="2985" y="2824"/>
                    <a:pt x="3003" y="2815"/>
                  </a:cubicBezTo>
                  <a:cubicBezTo>
                    <a:pt x="3103" y="2782"/>
                    <a:pt x="3136" y="2682"/>
                    <a:pt x="3136" y="2615"/>
                  </a:cubicBezTo>
                  <a:lnTo>
                    <a:pt x="3103" y="680"/>
                  </a:lnTo>
                  <a:lnTo>
                    <a:pt x="3103" y="680"/>
                  </a:lnTo>
                  <a:lnTo>
                    <a:pt x="4637" y="2115"/>
                  </a:lnTo>
                  <a:cubicBezTo>
                    <a:pt x="4687" y="2148"/>
                    <a:pt x="4737" y="2165"/>
                    <a:pt x="4787" y="2165"/>
                  </a:cubicBezTo>
                  <a:cubicBezTo>
                    <a:pt x="4837" y="2165"/>
                    <a:pt x="4887" y="2148"/>
                    <a:pt x="4937" y="2115"/>
                  </a:cubicBezTo>
                  <a:cubicBezTo>
                    <a:pt x="5004" y="2015"/>
                    <a:pt x="5004" y="1915"/>
                    <a:pt x="4937" y="1815"/>
                  </a:cubicBezTo>
                  <a:lnTo>
                    <a:pt x="3003" y="80"/>
                  </a:lnTo>
                  <a:cubicBezTo>
                    <a:pt x="2978" y="31"/>
                    <a:pt x="2936" y="0"/>
                    <a:pt x="2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5"/>
            <p:cNvSpPr/>
            <p:nvPr/>
          </p:nvSpPr>
          <p:spPr>
            <a:xfrm>
              <a:off x="3802875" y="3060125"/>
              <a:ext cx="79250" cy="182675"/>
            </a:xfrm>
            <a:custGeom>
              <a:avLst/>
              <a:gdLst/>
              <a:ahLst/>
              <a:cxnLst/>
              <a:rect l="l" t="t" r="r" b="b"/>
              <a:pathLst>
                <a:path w="3170" h="7307" extrusionOk="0">
                  <a:moveTo>
                    <a:pt x="535" y="1"/>
                  </a:moveTo>
                  <a:lnTo>
                    <a:pt x="268" y="68"/>
                  </a:lnTo>
                  <a:lnTo>
                    <a:pt x="234" y="68"/>
                  </a:lnTo>
                  <a:lnTo>
                    <a:pt x="1" y="168"/>
                  </a:lnTo>
                  <a:cubicBezTo>
                    <a:pt x="1" y="168"/>
                    <a:pt x="835" y="4537"/>
                    <a:pt x="1068" y="5705"/>
                  </a:cubicBezTo>
                  <a:cubicBezTo>
                    <a:pt x="1269" y="6872"/>
                    <a:pt x="2002" y="7006"/>
                    <a:pt x="2469" y="7306"/>
                  </a:cubicBezTo>
                  <a:cubicBezTo>
                    <a:pt x="2703" y="6839"/>
                    <a:pt x="3170" y="6239"/>
                    <a:pt x="2703" y="5171"/>
                  </a:cubicBezTo>
                  <a:cubicBezTo>
                    <a:pt x="2236" y="4070"/>
                    <a:pt x="535" y="1"/>
                    <a:pt x="5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5"/>
            <p:cNvSpPr/>
            <p:nvPr/>
          </p:nvSpPr>
          <p:spPr>
            <a:xfrm>
              <a:off x="3636925" y="2796600"/>
              <a:ext cx="317750" cy="300250"/>
            </a:xfrm>
            <a:custGeom>
              <a:avLst/>
              <a:gdLst/>
              <a:ahLst/>
              <a:cxnLst/>
              <a:rect l="l" t="t" r="r" b="b"/>
              <a:pathLst>
                <a:path w="12710" h="12010" extrusionOk="0">
                  <a:moveTo>
                    <a:pt x="6372" y="1"/>
                  </a:moveTo>
                  <a:cubicBezTo>
                    <a:pt x="4411" y="981"/>
                    <a:pt x="2355" y="1158"/>
                    <a:pt x="1126" y="1158"/>
                  </a:cubicBezTo>
                  <a:cubicBezTo>
                    <a:pt x="432" y="1158"/>
                    <a:pt x="1" y="1102"/>
                    <a:pt x="1" y="1102"/>
                  </a:cubicBezTo>
                  <a:lnTo>
                    <a:pt x="1" y="1102"/>
                  </a:lnTo>
                  <a:cubicBezTo>
                    <a:pt x="1" y="1102"/>
                    <a:pt x="1035" y="9841"/>
                    <a:pt x="6339" y="12010"/>
                  </a:cubicBezTo>
                  <a:lnTo>
                    <a:pt x="6372" y="12010"/>
                  </a:lnTo>
                  <a:cubicBezTo>
                    <a:pt x="11676" y="9841"/>
                    <a:pt x="12710" y="1102"/>
                    <a:pt x="12710" y="1102"/>
                  </a:cubicBezTo>
                  <a:lnTo>
                    <a:pt x="12710" y="1102"/>
                  </a:lnTo>
                  <a:cubicBezTo>
                    <a:pt x="12710" y="1102"/>
                    <a:pt x="12279" y="1158"/>
                    <a:pt x="11586" y="1158"/>
                  </a:cubicBezTo>
                  <a:cubicBezTo>
                    <a:pt x="10360" y="1158"/>
                    <a:pt x="8311" y="981"/>
                    <a:pt x="63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5"/>
            <p:cNvSpPr/>
            <p:nvPr/>
          </p:nvSpPr>
          <p:spPr>
            <a:xfrm>
              <a:off x="3634425" y="2794100"/>
              <a:ext cx="321925" cy="305250"/>
            </a:xfrm>
            <a:custGeom>
              <a:avLst/>
              <a:gdLst/>
              <a:ahLst/>
              <a:cxnLst/>
              <a:rect l="l" t="t" r="r" b="b"/>
              <a:pathLst>
                <a:path w="12877" h="12210" extrusionOk="0">
                  <a:moveTo>
                    <a:pt x="6472" y="201"/>
                  </a:moveTo>
                  <a:cubicBezTo>
                    <a:pt x="8484" y="1207"/>
                    <a:pt x="10609" y="1360"/>
                    <a:pt x="11819" y="1360"/>
                  </a:cubicBezTo>
                  <a:cubicBezTo>
                    <a:pt x="12215" y="1360"/>
                    <a:pt x="12512" y="1343"/>
                    <a:pt x="12677" y="1335"/>
                  </a:cubicBezTo>
                  <a:lnTo>
                    <a:pt x="12677" y="1335"/>
                  </a:lnTo>
                  <a:cubicBezTo>
                    <a:pt x="12510" y="2436"/>
                    <a:pt x="11276" y="10008"/>
                    <a:pt x="6472" y="12009"/>
                  </a:cubicBezTo>
                  <a:cubicBezTo>
                    <a:pt x="1669" y="10008"/>
                    <a:pt x="434" y="2436"/>
                    <a:pt x="268" y="1335"/>
                  </a:cubicBezTo>
                  <a:lnTo>
                    <a:pt x="268" y="1335"/>
                  </a:lnTo>
                  <a:cubicBezTo>
                    <a:pt x="435" y="1362"/>
                    <a:pt x="761" y="1388"/>
                    <a:pt x="1199" y="1388"/>
                  </a:cubicBezTo>
                  <a:cubicBezTo>
                    <a:pt x="2418" y="1388"/>
                    <a:pt x="4508" y="1183"/>
                    <a:pt x="6472" y="201"/>
                  </a:cubicBezTo>
                  <a:close/>
                  <a:moveTo>
                    <a:pt x="6405" y="1"/>
                  </a:moveTo>
                  <a:cubicBezTo>
                    <a:pt x="4411" y="1009"/>
                    <a:pt x="2282" y="1175"/>
                    <a:pt x="1089" y="1175"/>
                  </a:cubicBezTo>
                  <a:cubicBezTo>
                    <a:pt x="505" y="1175"/>
                    <a:pt x="145" y="1135"/>
                    <a:pt x="134" y="1135"/>
                  </a:cubicBezTo>
                  <a:cubicBezTo>
                    <a:pt x="101" y="1135"/>
                    <a:pt x="101" y="1135"/>
                    <a:pt x="68" y="1168"/>
                  </a:cubicBezTo>
                  <a:cubicBezTo>
                    <a:pt x="1" y="1168"/>
                    <a:pt x="1" y="1202"/>
                    <a:pt x="1" y="1268"/>
                  </a:cubicBezTo>
                  <a:cubicBezTo>
                    <a:pt x="1" y="1335"/>
                    <a:pt x="1102" y="10041"/>
                    <a:pt x="6405" y="12210"/>
                  </a:cubicBezTo>
                  <a:lnTo>
                    <a:pt x="6472" y="12210"/>
                  </a:lnTo>
                  <a:cubicBezTo>
                    <a:pt x="11809" y="10041"/>
                    <a:pt x="12877" y="1335"/>
                    <a:pt x="12877" y="1268"/>
                  </a:cubicBezTo>
                  <a:cubicBezTo>
                    <a:pt x="12877" y="1202"/>
                    <a:pt x="12843" y="1202"/>
                    <a:pt x="12843" y="1168"/>
                  </a:cubicBezTo>
                  <a:cubicBezTo>
                    <a:pt x="12843" y="1135"/>
                    <a:pt x="12810" y="1135"/>
                    <a:pt x="12777" y="1135"/>
                  </a:cubicBezTo>
                  <a:cubicBezTo>
                    <a:pt x="12755" y="1135"/>
                    <a:pt x="12391" y="1175"/>
                    <a:pt x="11808" y="1175"/>
                  </a:cubicBezTo>
                  <a:cubicBezTo>
                    <a:pt x="10614" y="1175"/>
                    <a:pt x="8499" y="1009"/>
                    <a:pt x="6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5"/>
            <p:cNvSpPr/>
            <p:nvPr/>
          </p:nvSpPr>
          <p:spPr>
            <a:xfrm>
              <a:off x="3653625" y="2810800"/>
              <a:ext cx="285225" cy="271875"/>
            </a:xfrm>
            <a:custGeom>
              <a:avLst/>
              <a:gdLst/>
              <a:ahLst/>
              <a:cxnLst/>
              <a:rect l="l" t="t" r="r" b="b"/>
              <a:pathLst>
                <a:path w="11409" h="10875" extrusionOk="0">
                  <a:moveTo>
                    <a:pt x="5704" y="0"/>
                  </a:moveTo>
                  <a:cubicBezTo>
                    <a:pt x="3636" y="967"/>
                    <a:pt x="1501" y="1134"/>
                    <a:pt x="367" y="1134"/>
                  </a:cubicBezTo>
                  <a:lnTo>
                    <a:pt x="0" y="1134"/>
                  </a:lnTo>
                  <a:cubicBezTo>
                    <a:pt x="334" y="3136"/>
                    <a:pt x="1701" y="9073"/>
                    <a:pt x="5704" y="10874"/>
                  </a:cubicBezTo>
                  <a:cubicBezTo>
                    <a:pt x="9707" y="9107"/>
                    <a:pt x="11075" y="3136"/>
                    <a:pt x="11408" y="1134"/>
                  </a:cubicBezTo>
                  <a:lnTo>
                    <a:pt x="11041" y="1134"/>
                  </a:lnTo>
                  <a:cubicBezTo>
                    <a:pt x="9907" y="1134"/>
                    <a:pt x="7806" y="967"/>
                    <a:pt x="5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5"/>
            <p:cNvSpPr/>
            <p:nvPr/>
          </p:nvSpPr>
          <p:spPr>
            <a:xfrm>
              <a:off x="3651100" y="2809125"/>
              <a:ext cx="291900" cy="276875"/>
            </a:xfrm>
            <a:custGeom>
              <a:avLst/>
              <a:gdLst/>
              <a:ahLst/>
              <a:cxnLst/>
              <a:rect l="l" t="t" r="r" b="b"/>
              <a:pathLst>
                <a:path w="11676" h="11075" extrusionOk="0">
                  <a:moveTo>
                    <a:pt x="5805" y="200"/>
                  </a:moveTo>
                  <a:cubicBezTo>
                    <a:pt x="7873" y="1201"/>
                    <a:pt x="10041" y="1335"/>
                    <a:pt x="11142" y="1335"/>
                  </a:cubicBezTo>
                  <a:lnTo>
                    <a:pt x="11376" y="1335"/>
                  </a:lnTo>
                  <a:cubicBezTo>
                    <a:pt x="11009" y="3236"/>
                    <a:pt x="9641" y="9040"/>
                    <a:pt x="5805" y="10841"/>
                  </a:cubicBezTo>
                  <a:cubicBezTo>
                    <a:pt x="1969" y="9073"/>
                    <a:pt x="601" y="3269"/>
                    <a:pt x="234" y="1335"/>
                  </a:cubicBezTo>
                  <a:lnTo>
                    <a:pt x="468" y="1335"/>
                  </a:lnTo>
                  <a:cubicBezTo>
                    <a:pt x="1602" y="1335"/>
                    <a:pt x="3704" y="1168"/>
                    <a:pt x="5805" y="200"/>
                  </a:cubicBezTo>
                  <a:close/>
                  <a:moveTo>
                    <a:pt x="5805" y="0"/>
                  </a:moveTo>
                  <a:cubicBezTo>
                    <a:pt x="3737" y="1001"/>
                    <a:pt x="1602" y="1101"/>
                    <a:pt x="501" y="1101"/>
                  </a:cubicBezTo>
                  <a:lnTo>
                    <a:pt x="134" y="1101"/>
                  </a:lnTo>
                  <a:cubicBezTo>
                    <a:pt x="101" y="1101"/>
                    <a:pt x="68" y="1101"/>
                    <a:pt x="68" y="1168"/>
                  </a:cubicBezTo>
                  <a:cubicBezTo>
                    <a:pt x="1" y="1168"/>
                    <a:pt x="1" y="1201"/>
                    <a:pt x="1" y="1235"/>
                  </a:cubicBezTo>
                  <a:cubicBezTo>
                    <a:pt x="168" y="2235"/>
                    <a:pt x="635" y="4237"/>
                    <a:pt x="1502" y="6205"/>
                  </a:cubicBezTo>
                  <a:cubicBezTo>
                    <a:pt x="2603" y="8640"/>
                    <a:pt x="4004" y="10274"/>
                    <a:pt x="5772" y="11075"/>
                  </a:cubicBezTo>
                  <a:lnTo>
                    <a:pt x="5805" y="11075"/>
                  </a:lnTo>
                  <a:cubicBezTo>
                    <a:pt x="5805" y="11075"/>
                    <a:pt x="5820" y="11060"/>
                    <a:pt x="5859" y="11060"/>
                  </a:cubicBezTo>
                  <a:cubicBezTo>
                    <a:pt x="5879" y="11060"/>
                    <a:pt x="5905" y="11064"/>
                    <a:pt x="5939" y="11075"/>
                  </a:cubicBezTo>
                  <a:cubicBezTo>
                    <a:pt x="7640" y="10274"/>
                    <a:pt x="9107" y="8640"/>
                    <a:pt x="10175" y="6205"/>
                  </a:cubicBezTo>
                  <a:cubicBezTo>
                    <a:pt x="11042" y="4237"/>
                    <a:pt x="11509" y="2235"/>
                    <a:pt x="11676" y="1235"/>
                  </a:cubicBezTo>
                  <a:cubicBezTo>
                    <a:pt x="11676" y="1201"/>
                    <a:pt x="11643" y="1201"/>
                    <a:pt x="11643" y="1168"/>
                  </a:cubicBezTo>
                  <a:cubicBezTo>
                    <a:pt x="11609" y="1101"/>
                    <a:pt x="11609" y="1101"/>
                    <a:pt x="11543" y="1101"/>
                  </a:cubicBezTo>
                  <a:lnTo>
                    <a:pt x="11176" y="1101"/>
                  </a:lnTo>
                  <a:cubicBezTo>
                    <a:pt x="10108" y="1101"/>
                    <a:pt x="7940" y="934"/>
                    <a:pt x="5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5"/>
            <p:cNvSpPr/>
            <p:nvPr/>
          </p:nvSpPr>
          <p:spPr>
            <a:xfrm>
              <a:off x="3857100" y="3201300"/>
              <a:ext cx="147625" cy="81525"/>
            </a:xfrm>
            <a:custGeom>
              <a:avLst/>
              <a:gdLst/>
              <a:ahLst/>
              <a:cxnLst/>
              <a:rect l="l" t="t" r="r" b="b"/>
              <a:pathLst>
                <a:path w="5905" h="3261" extrusionOk="0">
                  <a:moveTo>
                    <a:pt x="5181" y="1"/>
                  </a:moveTo>
                  <a:cubicBezTo>
                    <a:pt x="5038" y="1"/>
                    <a:pt x="4893" y="49"/>
                    <a:pt x="4770" y="158"/>
                  </a:cubicBezTo>
                  <a:cubicBezTo>
                    <a:pt x="3603" y="1092"/>
                    <a:pt x="1601" y="1759"/>
                    <a:pt x="601" y="1859"/>
                  </a:cubicBezTo>
                  <a:cubicBezTo>
                    <a:pt x="234" y="1893"/>
                    <a:pt x="0" y="2226"/>
                    <a:pt x="34" y="2593"/>
                  </a:cubicBezTo>
                  <a:cubicBezTo>
                    <a:pt x="67" y="2960"/>
                    <a:pt x="367" y="3260"/>
                    <a:pt x="701" y="3260"/>
                  </a:cubicBezTo>
                  <a:lnTo>
                    <a:pt x="734" y="3260"/>
                  </a:lnTo>
                  <a:cubicBezTo>
                    <a:pt x="1868" y="3160"/>
                    <a:pt x="4103" y="2426"/>
                    <a:pt x="5571" y="1259"/>
                  </a:cubicBezTo>
                  <a:cubicBezTo>
                    <a:pt x="5871" y="1025"/>
                    <a:pt x="5904" y="592"/>
                    <a:pt x="5704" y="258"/>
                  </a:cubicBezTo>
                  <a:cubicBezTo>
                    <a:pt x="5586" y="100"/>
                    <a:pt x="5386" y="1"/>
                    <a:pt x="5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5"/>
            <p:cNvSpPr/>
            <p:nvPr/>
          </p:nvSpPr>
          <p:spPr>
            <a:xfrm>
              <a:off x="3852925" y="3196250"/>
              <a:ext cx="157625" cy="92400"/>
            </a:xfrm>
            <a:custGeom>
              <a:avLst/>
              <a:gdLst/>
              <a:ahLst/>
              <a:cxnLst/>
              <a:rect l="l" t="t" r="r" b="b"/>
              <a:pathLst>
                <a:path w="6305" h="3696" extrusionOk="0">
                  <a:moveTo>
                    <a:pt x="5404" y="393"/>
                  </a:moveTo>
                  <a:cubicBezTo>
                    <a:pt x="5538" y="393"/>
                    <a:pt x="5604" y="460"/>
                    <a:pt x="5704" y="560"/>
                  </a:cubicBezTo>
                  <a:cubicBezTo>
                    <a:pt x="5871" y="760"/>
                    <a:pt x="5838" y="1094"/>
                    <a:pt x="5604" y="1261"/>
                  </a:cubicBezTo>
                  <a:cubicBezTo>
                    <a:pt x="4237" y="2428"/>
                    <a:pt x="2035" y="3095"/>
                    <a:pt x="901" y="3229"/>
                  </a:cubicBezTo>
                  <a:lnTo>
                    <a:pt x="868" y="3229"/>
                  </a:lnTo>
                  <a:cubicBezTo>
                    <a:pt x="668" y="3229"/>
                    <a:pt x="501" y="3029"/>
                    <a:pt x="434" y="2762"/>
                  </a:cubicBezTo>
                  <a:cubicBezTo>
                    <a:pt x="401" y="2461"/>
                    <a:pt x="567" y="2261"/>
                    <a:pt x="801" y="2228"/>
                  </a:cubicBezTo>
                  <a:cubicBezTo>
                    <a:pt x="1868" y="2128"/>
                    <a:pt x="3903" y="1461"/>
                    <a:pt x="5104" y="460"/>
                  </a:cubicBezTo>
                  <a:cubicBezTo>
                    <a:pt x="5204" y="427"/>
                    <a:pt x="5271" y="393"/>
                    <a:pt x="5371" y="393"/>
                  </a:cubicBezTo>
                  <a:close/>
                  <a:moveTo>
                    <a:pt x="5273" y="1"/>
                  </a:moveTo>
                  <a:cubicBezTo>
                    <a:pt x="5108" y="1"/>
                    <a:pt x="4936" y="69"/>
                    <a:pt x="4837" y="193"/>
                  </a:cubicBezTo>
                  <a:cubicBezTo>
                    <a:pt x="3703" y="1094"/>
                    <a:pt x="1735" y="1761"/>
                    <a:pt x="768" y="1861"/>
                  </a:cubicBezTo>
                  <a:cubicBezTo>
                    <a:pt x="334" y="1894"/>
                    <a:pt x="0" y="2361"/>
                    <a:pt x="34" y="2862"/>
                  </a:cubicBezTo>
                  <a:cubicBezTo>
                    <a:pt x="67" y="3295"/>
                    <a:pt x="401" y="3696"/>
                    <a:pt x="868" y="3696"/>
                  </a:cubicBezTo>
                  <a:lnTo>
                    <a:pt x="934" y="3696"/>
                  </a:lnTo>
                  <a:cubicBezTo>
                    <a:pt x="2102" y="3562"/>
                    <a:pt x="4404" y="2862"/>
                    <a:pt x="5871" y="1628"/>
                  </a:cubicBezTo>
                  <a:cubicBezTo>
                    <a:pt x="6238" y="1361"/>
                    <a:pt x="6305" y="794"/>
                    <a:pt x="6038" y="393"/>
                  </a:cubicBezTo>
                  <a:cubicBezTo>
                    <a:pt x="5871" y="193"/>
                    <a:pt x="5704" y="60"/>
                    <a:pt x="5438" y="26"/>
                  </a:cubicBezTo>
                  <a:cubicBezTo>
                    <a:pt x="5386" y="9"/>
                    <a:pt x="5330" y="1"/>
                    <a:pt x="5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5"/>
            <p:cNvSpPr/>
            <p:nvPr/>
          </p:nvSpPr>
          <p:spPr>
            <a:xfrm>
              <a:off x="3919625" y="3240775"/>
              <a:ext cx="35050" cy="39550"/>
            </a:xfrm>
            <a:custGeom>
              <a:avLst/>
              <a:gdLst/>
              <a:ahLst/>
              <a:cxnLst/>
              <a:rect l="l" t="t" r="r" b="b"/>
              <a:pathLst>
                <a:path w="1402" h="1582" extrusionOk="0">
                  <a:moveTo>
                    <a:pt x="791" y="0"/>
                  </a:moveTo>
                  <a:cubicBezTo>
                    <a:pt x="688" y="0"/>
                    <a:pt x="578" y="31"/>
                    <a:pt x="468" y="80"/>
                  </a:cubicBezTo>
                  <a:cubicBezTo>
                    <a:pt x="201" y="147"/>
                    <a:pt x="1" y="414"/>
                    <a:pt x="168" y="814"/>
                  </a:cubicBezTo>
                  <a:cubicBezTo>
                    <a:pt x="301" y="1248"/>
                    <a:pt x="1068" y="1581"/>
                    <a:pt x="1068" y="1581"/>
                  </a:cubicBezTo>
                  <a:cubicBezTo>
                    <a:pt x="1068" y="1581"/>
                    <a:pt x="1402" y="781"/>
                    <a:pt x="1235" y="347"/>
                  </a:cubicBezTo>
                  <a:cubicBezTo>
                    <a:pt x="1129" y="93"/>
                    <a:pt x="970" y="0"/>
                    <a:pt x="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5"/>
            <p:cNvSpPr/>
            <p:nvPr/>
          </p:nvSpPr>
          <p:spPr>
            <a:xfrm>
              <a:off x="3913800" y="3234300"/>
              <a:ext cx="45050" cy="50175"/>
            </a:xfrm>
            <a:custGeom>
              <a:avLst/>
              <a:gdLst/>
              <a:ahLst/>
              <a:cxnLst/>
              <a:rect l="l" t="t" r="r" b="b"/>
              <a:pathLst>
                <a:path w="1802" h="2007" extrusionOk="0">
                  <a:moveTo>
                    <a:pt x="1035" y="406"/>
                  </a:moveTo>
                  <a:cubicBezTo>
                    <a:pt x="1135" y="406"/>
                    <a:pt x="1168" y="472"/>
                    <a:pt x="1201" y="606"/>
                  </a:cubicBezTo>
                  <a:cubicBezTo>
                    <a:pt x="1301" y="773"/>
                    <a:pt x="1201" y="1173"/>
                    <a:pt x="1135" y="1440"/>
                  </a:cubicBezTo>
                  <a:cubicBezTo>
                    <a:pt x="868" y="1306"/>
                    <a:pt x="634" y="1106"/>
                    <a:pt x="534" y="939"/>
                  </a:cubicBezTo>
                  <a:cubicBezTo>
                    <a:pt x="467" y="706"/>
                    <a:pt x="534" y="573"/>
                    <a:pt x="801" y="439"/>
                  </a:cubicBezTo>
                  <a:cubicBezTo>
                    <a:pt x="834" y="439"/>
                    <a:pt x="934" y="406"/>
                    <a:pt x="1001" y="406"/>
                  </a:cubicBezTo>
                  <a:close/>
                  <a:moveTo>
                    <a:pt x="1011" y="1"/>
                  </a:moveTo>
                  <a:cubicBezTo>
                    <a:pt x="901" y="1"/>
                    <a:pt x="777" y="34"/>
                    <a:pt x="634" y="106"/>
                  </a:cubicBezTo>
                  <a:cubicBezTo>
                    <a:pt x="167" y="339"/>
                    <a:pt x="0" y="706"/>
                    <a:pt x="167" y="1173"/>
                  </a:cubicBezTo>
                  <a:cubicBezTo>
                    <a:pt x="334" y="1607"/>
                    <a:pt x="1101" y="1940"/>
                    <a:pt x="1168" y="2007"/>
                  </a:cubicBezTo>
                  <a:lnTo>
                    <a:pt x="1268" y="2007"/>
                  </a:lnTo>
                  <a:cubicBezTo>
                    <a:pt x="1335" y="2007"/>
                    <a:pt x="1435" y="1940"/>
                    <a:pt x="1435" y="1907"/>
                  </a:cubicBezTo>
                  <a:cubicBezTo>
                    <a:pt x="1468" y="1840"/>
                    <a:pt x="1802" y="1006"/>
                    <a:pt x="1635" y="539"/>
                  </a:cubicBezTo>
                  <a:cubicBezTo>
                    <a:pt x="1568" y="272"/>
                    <a:pt x="1435" y="139"/>
                    <a:pt x="1268" y="72"/>
                  </a:cubicBezTo>
                  <a:cubicBezTo>
                    <a:pt x="1191" y="26"/>
                    <a:pt x="1106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5"/>
            <p:cNvSpPr/>
            <p:nvPr/>
          </p:nvSpPr>
          <p:spPr>
            <a:xfrm>
              <a:off x="3691150" y="2543925"/>
              <a:ext cx="209325" cy="226725"/>
            </a:xfrm>
            <a:custGeom>
              <a:avLst/>
              <a:gdLst/>
              <a:ahLst/>
              <a:cxnLst/>
              <a:rect l="l" t="t" r="r" b="b"/>
              <a:pathLst>
                <a:path w="8373" h="9069" extrusionOk="0">
                  <a:moveTo>
                    <a:pt x="5037" y="468"/>
                  </a:moveTo>
                  <a:cubicBezTo>
                    <a:pt x="5170" y="468"/>
                    <a:pt x="5304" y="501"/>
                    <a:pt x="5371" y="601"/>
                  </a:cubicBezTo>
                  <a:cubicBezTo>
                    <a:pt x="5704" y="935"/>
                    <a:pt x="5671" y="1935"/>
                    <a:pt x="5671" y="2636"/>
                  </a:cubicBezTo>
                  <a:lnTo>
                    <a:pt x="5671" y="3103"/>
                  </a:lnTo>
                  <a:cubicBezTo>
                    <a:pt x="5671" y="5505"/>
                    <a:pt x="6872" y="7506"/>
                    <a:pt x="7572" y="8440"/>
                  </a:cubicBezTo>
                  <a:lnTo>
                    <a:pt x="6538" y="8040"/>
                  </a:lnTo>
                  <a:lnTo>
                    <a:pt x="1901" y="8040"/>
                  </a:lnTo>
                  <a:lnTo>
                    <a:pt x="867" y="8407"/>
                  </a:lnTo>
                  <a:cubicBezTo>
                    <a:pt x="1568" y="7506"/>
                    <a:pt x="2802" y="5505"/>
                    <a:pt x="2802" y="3070"/>
                  </a:cubicBezTo>
                  <a:cubicBezTo>
                    <a:pt x="2802" y="2536"/>
                    <a:pt x="2635" y="2202"/>
                    <a:pt x="2335" y="2035"/>
                  </a:cubicBezTo>
                  <a:cubicBezTo>
                    <a:pt x="2227" y="1981"/>
                    <a:pt x="2108" y="1959"/>
                    <a:pt x="1988" y="1959"/>
                  </a:cubicBezTo>
                  <a:cubicBezTo>
                    <a:pt x="1738" y="1959"/>
                    <a:pt x="1481" y="2056"/>
                    <a:pt x="1301" y="2169"/>
                  </a:cubicBezTo>
                  <a:cubicBezTo>
                    <a:pt x="1401" y="1735"/>
                    <a:pt x="1635" y="1335"/>
                    <a:pt x="1835" y="1335"/>
                  </a:cubicBezTo>
                  <a:lnTo>
                    <a:pt x="2702" y="1335"/>
                  </a:lnTo>
                  <a:cubicBezTo>
                    <a:pt x="2835" y="1335"/>
                    <a:pt x="2902" y="1302"/>
                    <a:pt x="2902" y="1168"/>
                  </a:cubicBezTo>
                  <a:cubicBezTo>
                    <a:pt x="2902" y="1135"/>
                    <a:pt x="3002" y="468"/>
                    <a:pt x="3469" y="468"/>
                  </a:cubicBezTo>
                  <a:close/>
                  <a:moveTo>
                    <a:pt x="3403" y="1"/>
                  </a:moveTo>
                  <a:cubicBezTo>
                    <a:pt x="2869" y="1"/>
                    <a:pt x="2569" y="501"/>
                    <a:pt x="2502" y="868"/>
                  </a:cubicBezTo>
                  <a:lnTo>
                    <a:pt x="1801" y="868"/>
                  </a:lnTo>
                  <a:cubicBezTo>
                    <a:pt x="1001" y="868"/>
                    <a:pt x="801" y="2269"/>
                    <a:pt x="734" y="2536"/>
                  </a:cubicBezTo>
                  <a:cubicBezTo>
                    <a:pt x="701" y="2636"/>
                    <a:pt x="734" y="2703"/>
                    <a:pt x="834" y="2769"/>
                  </a:cubicBezTo>
                  <a:cubicBezTo>
                    <a:pt x="867" y="2786"/>
                    <a:pt x="909" y="2794"/>
                    <a:pt x="951" y="2794"/>
                  </a:cubicBezTo>
                  <a:cubicBezTo>
                    <a:pt x="992" y="2794"/>
                    <a:pt x="1034" y="2786"/>
                    <a:pt x="1068" y="2769"/>
                  </a:cubicBezTo>
                  <a:cubicBezTo>
                    <a:pt x="1207" y="2657"/>
                    <a:pt x="1652" y="2405"/>
                    <a:pt x="1969" y="2405"/>
                  </a:cubicBezTo>
                  <a:cubicBezTo>
                    <a:pt x="2030" y="2405"/>
                    <a:pt x="2086" y="2414"/>
                    <a:pt x="2135" y="2436"/>
                  </a:cubicBezTo>
                  <a:cubicBezTo>
                    <a:pt x="2302" y="2502"/>
                    <a:pt x="2335" y="2836"/>
                    <a:pt x="2335" y="3103"/>
                  </a:cubicBezTo>
                  <a:cubicBezTo>
                    <a:pt x="2368" y="6205"/>
                    <a:pt x="134" y="8674"/>
                    <a:pt x="67" y="8707"/>
                  </a:cubicBezTo>
                  <a:cubicBezTo>
                    <a:pt x="0" y="8807"/>
                    <a:pt x="0" y="8874"/>
                    <a:pt x="33" y="8974"/>
                  </a:cubicBezTo>
                  <a:cubicBezTo>
                    <a:pt x="57" y="9021"/>
                    <a:pt x="131" y="9068"/>
                    <a:pt x="207" y="9068"/>
                  </a:cubicBezTo>
                  <a:cubicBezTo>
                    <a:pt x="239" y="9068"/>
                    <a:pt x="271" y="9060"/>
                    <a:pt x="300" y="9040"/>
                  </a:cubicBezTo>
                  <a:lnTo>
                    <a:pt x="2002" y="8473"/>
                  </a:lnTo>
                  <a:lnTo>
                    <a:pt x="6405" y="8473"/>
                  </a:lnTo>
                  <a:lnTo>
                    <a:pt x="8139" y="9040"/>
                  </a:lnTo>
                  <a:lnTo>
                    <a:pt x="8206" y="9040"/>
                  </a:lnTo>
                  <a:cubicBezTo>
                    <a:pt x="8239" y="9040"/>
                    <a:pt x="8339" y="9007"/>
                    <a:pt x="8339" y="8940"/>
                  </a:cubicBezTo>
                  <a:cubicBezTo>
                    <a:pt x="8373" y="8840"/>
                    <a:pt x="8373" y="8774"/>
                    <a:pt x="8306" y="8674"/>
                  </a:cubicBezTo>
                  <a:cubicBezTo>
                    <a:pt x="8306" y="8674"/>
                    <a:pt x="6038" y="6205"/>
                    <a:pt x="6038" y="3036"/>
                  </a:cubicBezTo>
                  <a:lnTo>
                    <a:pt x="6038" y="2603"/>
                  </a:lnTo>
                  <a:cubicBezTo>
                    <a:pt x="6071" y="1769"/>
                    <a:pt x="6071" y="701"/>
                    <a:pt x="5637" y="268"/>
                  </a:cubicBezTo>
                  <a:cubicBezTo>
                    <a:pt x="5471" y="101"/>
                    <a:pt x="5237" y="1"/>
                    <a:pt x="50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5"/>
            <p:cNvSpPr/>
            <p:nvPr/>
          </p:nvSpPr>
          <p:spPr>
            <a:xfrm>
              <a:off x="3725325" y="2586225"/>
              <a:ext cx="54225" cy="32775"/>
            </a:xfrm>
            <a:custGeom>
              <a:avLst/>
              <a:gdLst/>
              <a:ahLst/>
              <a:cxnLst/>
              <a:rect l="l" t="t" r="r" b="b"/>
              <a:pathLst>
                <a:path w="2169" h="1311" extrusionOk="0">
                  <a:moveTo>
                    <a:pt x="1206" y="0"/>
                  </a:moveTo>
                  <a:cubicBezTo>
                    <a:pt x="764" y="0"/>
                    <a:pt x="225" y="184"/>
                    <a:pt x="1" y="744"/>
                  </a:cubicBezTo>
                  <a:lnTo>
                    <a:pt x="1202" y="1311"/>
                  </a:lnTo>
                  <a:cubicBezTo>
                    <a:pt x="1802" y="1244"/>
                    <a:pt x="2169" y="310"/>
                    <a:pt x="1735" y="110"/>
                  </a:cubicBezTo>
                  <a:cubicBezTo>
                    <a:pt x="1615" y="44"/>
                    <a:pt x="1422" y="0"/>
                    <a:pt x="1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3745350" y="2537275"/>
              <a:ext cx="79250" cy="37750"/>
            </a:xfrm>
            <a:custGeom>
              <a:avLst/>
              <a:gdLst/>
              <a:ahLst/>
              <a:cxnLst/>
              <a:rect l="l" t="t" r="r" b="b"/>
              <a:pathLst>
                <a:path w="3170" h="1510" extrusionOk="0">
                  <a:moveTo>
                    <a:pt x="1182" y="0"/>
                  </a:moveTo>
                  <a:cubicBezTo>
                    <a:pt x="1017" y="0"/>
                    <a:pt x="864" y="11"/>
                    <a:pt x="734" y="33"/>
                  </a:cubicBezTo>
                  <a:cubicBezTo>
                    <a:pt x="0" y="200"/>
                    <a:pt x="467" y="1401"/>
                    <a:pt x="467" y="1401"/>
                  </a:cubicBezTo>
                  <a:cubicBezTo>
                    <a:pt x="467" y="1401"/>
                    <a:pt x="667" y="1510"/>
                    <a:pt x="1015" y="1510"/>
                  </a:cubicBezTo>
                  <a:cubicBezTo>
                    <a:pt x="1333" y="1510"/>
                    <a:pt x="1776" y="1418"/>
                    <a:pt x="2302" y="1067"/>
                  </a:cubicBezTo>
                  <a:cubicBezTo>
                    <a:pt x="3169" y="467"/>
                    <a:pt x="3169" y="534"/>
                    <a:pt x="3169" y="467"/>
                  </a:cubicBezTo>
                  <a:cubicBezTo>
                    <a:pt x="3086" y="245"/>
                    <a:pt x="1990" y="0"/>
                    <a:pt x="1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5"/>
            <p:cNvSpPr/>
            <p:nvPr/>
          </p:nvSpPr>
          <p:spPr>
            <a:xfrm>
              <a:off x="3783700" y="2561450"/>
              <a:ext cx="15050" cy="16700"/>
            </a:xfrm>
            <a:custGeom>
              <a:avLst/>
              <a:gdLst/>
              <a:ahLst/>
              <a:cxnLst/>
              <a:rect l="l" t="t" r="r" b="b"/>
              <a:pathLst>
                <a:path w="602" h="668" extrusionOk="0">
                  <a:moveTo>
                    <a:pt x="301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67"/>
                    <a:pt x="134" y="667"/>
                    <a:pt x="301" y="667"/>
                  </a:cubicBezTo>
                  <a:cubicBezTo>
                    <a:pt x="468" y="667"/>
                    <a:pt x="601" y="501"/>
                    <a:pt x="601" y="334"/>
                  </a:cubicBezTo>
                  <a:cubicBezTo>
                    <a:pt x="601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5"/>
            <p:cNvSpPr/>
            <p:nvPr/>
          </p:nvSpPr>
          <p:spPr>
            <a:xfrm>
              <a:off x="3780375" y="25606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4" y="168"/>
                  </a:moveTo>
                  <a:cubicBezTo>
                    <a:pt x="501" y="168"/>
                    <a:pt x="634" y="234"/>
                    <a:pt x="634" y="368"/>
                  </a:cubicBezTo>
                  <a:cubicBezTo>
                    <a:pt x="634" y="501"/>
                    <a:pt x="567" y="601"/>
                    <a:pt x="434" y="601"/>
                  </a:cubicBezTo>
                  <a:cubicBezTo>
                    <a:pt x="301" y="601"/>
                    <a:pt x="234" y="501"/>
                    <a:pt x="234" y="368"/>
                  </a:cubicBezTo>
                  <a:cubicBezTo>
                    <a:pt x="234" y="234"/>
                    <a:pt x="301" y="168"/>
                    <a:pt x="434" y="168"/>
                  </a:cubicBezTo>
                  <a:close/>
                  <a:moveTo>
                    <a:pt x="434" y="1"/>
                  </a:moveTo>
                  <a:cubicBezTo>
                    <a:pt x="167" y="1"/>
                    <a:pt x="0" y="201"/>
                    <a:pt x="0" y="434"/>
                  </a:cubicBezTo>
                  <a:cubicBezTo>
                    <a:pt x="0" y="635"/>
                    <a:pt x="234" y="835"/>
                    <a:pt x="434" y="835"/>
                  </a:cubicBezTo>
                  <a:cubicBezTo>
                    <a:pt x="634" y="835"/>
                    <a:pt x="834" y="635"/>
                    <a:pt x="834" y="434"/>
                  </a:cubicBezTo>
                  <a:cubicBezTo>
                    <a:pt x="834" y="201"/>
                    <a:pt x="667" y="1"/>
                    <a:pt x="4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5"/>
            <p:cNvSpPr/>
            <p:nvPr/>
          </p:nvSpPr>
          <p:spPr>
            <a:xfrm>
              <a:off x="3972175" y="3214825"/>
              <a:ext cx="23375" cy="17950"/>
            </a:xfrm>
            <a:custGeom>
              <a:avLst/>
              <a:gdLst/>
              <a:ahLst/>
              <a:cxnLst/>
              <a:rect l="l" t="t" r="r" b="b"/>
              <a:pathLst>
                <a:path w="935" h="718" extrusionOk="0">
                  <a:moveTo>
                    <a:pt x="701" y="1"/>
                  </a:moveTo>
                  <a:cubicBezTo>
                    <a:pt x="651" y="1"/>
                    <a:pt x="601" y="17"/>
                    <a:pt x="568" y="51"/>
                  </a:cubicBezTo>
                  <a:cubicBezTo>
                    <a:pt x="467" y="151"/>
                    <a:pt x="334" y="217"/>
                    <a:pt x="134" y="351"/>
                  </a:cubicBezTo>
                  <a:cubicBezTo>
                    <a:pt x="0" y="451"/>
                    <a:pt x="0" y="551"/>
                    <a:pt x="67" y="651"/>
                  </a:cubicBezTo>
                  <a:cubicBezTo>
                    <a:pt x="101" y="684"/>
                    <a:pt x="134" y="718"/>
                    <a:pt x="201" y="718"/>
                  </a:cubicBezTo>
                  <a:cubicBezTo>
                    <a:pt x="245" y="718"/>
                    <a:pt x="275" y="703"/>
                    <a:pt x="299" y="703"/>
                  </a:cubicBezTo>
                  <a:cubicBezTo>
                    <a:pt x="312" y="703"/>
                    <a:pt x="323" y="707"/>
                    <a:pt x="334" y="718"/>
                  </a:cubicBezTo>
                  <a:cubicBezTo>
                    <a:pt x="568" y="618"/>
                    <a:pt x="701" y="484"/>
                    <a:pt x="834" y="351"/>
                  </a:cubicBezTo>
                  <a:cubicBezTo>
                    <a:pt x="934" y="284"/>
                    <a:pt x="934" y="151"/>
                    <a:pt x="834" y="51"/>
                  </a:cubicBezTo>
                  <a:cubicBezTo>
                    <a:pt x="801" y="17"/>
                    <a:pt x="751" y="1"/>
                    <a:pt x="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5"/>
            <p:cNvSpPr/>
            <p:nvPr/>
          </p:nvSpPr>
          <p:spPr>
            <a:xfrm>
              <a:off x="3948000" y="3226225"/>
              <a:ext cx="27525" cy="18225"/>
            </a:xfrm>
            <a:custGeom>
              <a:avLst/>
              <a:gdLst/>
              <a:ahLst/>
              <a:cxnLst/>
              <a:rect l="l" t="t" r="r" b="b"/>
              <a:pathLst>
                <a:path w="1101" h="729" extrusionOk="0">
                  <a:moveTo>
                    <a:pt x="841" y="1"/>
                  </a:moveTo>
                  <a:cubicBezTo>
                    <a:pt x="812" y="1"/>
                    <a:pt x="787" y="9"/>
                    <a:pt x="767" y="28"/>
                  </a:cubicBezTo>
                  <a:cubicBezTo>
                    <a:pt x="601" y="95"/>
                    <a:pt x="400" y="228"/>
                    <a:pt x="200" y="295"/>
                  </a:cubicBezTo>
                  <a:cubicBezTo>
                    <a:pt x="67" y="395"/>
                    <a:pt x="0" y="462"/>
                    <a:pt x="67" y="595"/>
                  </a:cubicBezTo>
                  <a:cubicBezTo>
                    <a:pt x="100" y="695"/>
                    <a:pt x="200" y="729"/>
                    <a:pt x="267" y="729"/>
                  </a:cubicBezTo>
                  <a:cubicBezTo>
                    <a:pt x="267" y="729"/>
                    <a:pt x="300" y="729"/>
                    <a:pt x="334" y="695"/>
                  </a:cubicBezTo>
                  <a:cubicBezTo>
                    <a:pt x="567" y="595"/>
                    <a:pt x="767" y="462"/>
                    <a:pt x="967" y="395"/>
                  </a:cubicBezTo>
                  <a:cubicBezTo>
                    <a:pt x="1068" y="295"/>
                    <a:pt x="1101" y="195"/>
                    <a:pt x="1068" y="95"/>
                  </a:cubicBezTo>
                  <a:cubicBezTo>
                    <a:pt x="997" y="48"/>
                    <a:pt x="909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5"/>
            <p:cNvSpPr/>
            <p:nvPr/>
          </p:nvSpPr>
          <p:spPr>
            <a:xfrm>
              <a:off x="3891275" y="3250425"/>
              <a:ext cx="26725" cy="15725"/>
            </a:xfrm>
            <a:custGeom>
              <a:avLst/>
              <a:gdLst/>
              <a:ahLst/>
              <a:cxnLst/>
              <a:rect l="l" t="t" r="r" b="b"/>
              <a:pathLst>
                <a:path w="1069" h="629" extrusionOk="0">
                  <a:moveTo>
                    <a:pt x="884" y="1"/>
                  </a:moveTo>
                  <a:cubicBezTo>
                    <a:pt x="857" y="1"/>
                    <a:pt x="829" y="9"/>
                    <a:pt x="801" y="28"/>
                  </a:cubicBezTo>
                  <a:cubicBezTo>
                    <a:pt x="568" y="94"/>
                    <a:pt x="368" y="161"/>
                    <a:pt x="168" y="228"/>
                  </a:cubicBezTo>
                  <a:cubicBezTo>
                    <a:pt x="68" y="261"/>
                    <a:pt x="1" y="361"/>
                    <a:pt x="34" y="461"/>
                  </a:cubicBezTo>
                  <a:cubicBezTo>
                    <a:pt x="68" y="595"/>
                    <a:pt x="168" y="628"/>
                    <a:pt x="234" y="628"/>
                  </a:cubicBezTo>
                  <a:cubicBezTo>
                    <a:pt x="301" y="628"/>
                    <a:pt x="301" y="628"/>
                    <a:pt x="234" y="595"/>
                  </a:cubicBezTo>
                  <a:cubicBezTo>
                    <a:pt x="468" y="561"/>
                    <a:pt x="701" y="461"/>
                    <a:pt x="901" y="395"/>
                  </a:cubicBezTo>
                  <a:cubicBezTo>
                    <a:pt x="1035" y="361"/>
                    <a:pt x="1068" y="261"/>
                    <a:pt x="1035" y="128"/>
                  </a:cubicBezTo>
                  <a:cubicBezTo>
                    <a:pt x="1011" y="56"/>
                    <a:pt x="952" y="1"/>
                    <a:pt x="8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5"/>
            <p:cNvSpPr/>
            <p:nvPr/>
          </p:nvSpPr>
          <p:spPr>
            <a:xfrm>
              <a:off x="3865425" y="3258900"/>
              <a:ext cx="29225" cy="13900"/>
            </a:xfrm>
            <a:custGeom>
              <a:avLst/>
              <a:gdLst/>
              <a:ahLst/>
              <a:cxnLst/>
              <a:rect l="l" t="t" r="r" b="b"/>
              <a:pathLst>
                <a:path w="1169" h="556" extrusionOk="0">
                  <a:moveTo>
                    <a:pt x="947" y="1"/>
                  </a:moveTo>
                  <a:cubicBezTo>
                    <a:pt x="923" y="1"/>
                    <a:pt x="897" y="8"/>
                    <a:pt x="868" y="22"/>
                  </a:cubicBezTo>
                  <a:cubicBezTo>
                    <a:pt x="568" y="89"/>
                    <a:pt x="334" y="122"/>
                    <a:pt x="201" y="122"/>
                  </a:cubicBezTo>
                  <a:cubicBezTo>
                    <a:pt x="67" y="122"/>
                    <a:pt x="1" y="222"/>
                    <a:pt x="1" y="356"/>
                  </a:cubicBezTo>
                  <a:cubicBezTo>
                    <a:pt x="1" y="456"/>
                    <a:pt x="67" y="556"/>
                    <a:pt x="201" y="556"/>
                  </a:cubicBezTo>
                  <a:cubicBezTo>
                    <a:pt x="368" y="523"/>
                    <a:pt x="601" y="456"/>
                    <a:pt x="935" y="422"/>
                  </a:cubicBezTo>
                  <a:cubicBezTo>
                    <a:pt x="1068" y="389"/>
                    <a:pt x="1168" y="289"/>
                    <a:pt x="1102" y="189"/>
                  </a:cubicBezTo>
                  <a:cubicBezTo>
                    <a:pt x="1076" y="85"/>
                    <a:pt x="1029" y="1"/>
                    <a:pt x="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5"/>
            <p:cNvSpPr/>
            <p:nvPr/>
          </p:nvSpPr>
          <p:spPr>
            <a:xfrm>
              <a:off x="3698650" y="3260275"/>
              <a:ext cx="25050" cy="12525"/>
            </a:xfrm>
            <a:custGeom>
              <a:avLst/>
              <a:gdLst/>
              <a:ahLst/>
              <a:cxnLst/>
              <a:rect l="l" t="t" r="r" b="b"/>
              <a:pathLst>
                <a:path w="1002" h="501" extrusionOk="0">
                  <a:moveTo>
                    <a:pt x="234" y="1"/>
                  </a:moveTo>
                  <a:cubicBezTo>
                    <a:pt x="100" y="1"/>
                    <a:pt x="0" y="34"/>
                    <a:pt x="0" y="167"/>
                  </a:cubicBezTo>
                  <a:cubicBezTo>
                    <a:pt x="0" y="301"/>
                    <a:pt x="34" y="367"/>
                    <a:pt x="167" y="401"/>
                  </a:cubicBezTo>
                  <a:cubicBezTo>
                    <a:pt x="401" y="468"/>
                    <a:pt x="601" y="501"/>
                    <a:pt x="768" y="501"/>
                  </a:cubicBezTo>
                  <a:cubicBezTo>
                    <a:pt x="868" y="501"/>
                    <a:pt x="1001" y="401"/>
                    <a:pt x="934" y="301"/>
                  </a:cubicBezTo>
                  <a:cubicBezTo>
                    <a:pt x="934" y="167"/>
                    <a:pt x="868" y="67"/>
                    <a:pt x="734" y="67"/>
                  </a:cubicBezTo>
                  <a:cubicBezTo>
                    <a:pt x="601" y="67"/>
                    <a:pt x="434" y="34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5"/>
            <p:cNvSpPr/>
            <p:nvPr/>
          </p:nvSpPr>
          <p:spPr>
            <a:xfrm>
              <a:off x="3671950" y="3252475"/>
              <a:ext cx="27550" cy="15325"/>
            </a:xfrm>
            <a:custGeom>
              <a:avLst/>
              <a:gdLst/>
              <a:ahLst/>
              <a:cxnLst/>
              <a:rect l="l" t="t" r="r" b="b"/>
              <a:pathLst>
                <a:path w="1102" h="613" extrusionOk="0">
                  <a:moveTo>
                    <a:pt x="245" y="0"/>
                  </a:moveTo>
                  <a:cubicBezTo>
                    <a:pt x="177" y="0"/>
                    <a:pt x="93" y="44"/>
                    <a:pt x="68" y="146"/>
                  </a:cubicBezTo>
                  <a:cubicBezTo>
                    <a:pt x="1" y="212"/>
                    <a:pt x="68" y="346"/>
                    <a:pt x="168" y="379"/>
                  </a:cubicBezTo>
                  <a:cubicBezTo>
                    <a:pt x="435" y="479"/>
                    <a:pt x="635" y="513"/>
                    <a:pt x="835" y="613"/>
                  </a:cubicBezTo>
                  <a:lnTo>
                    <a:pt x="902" y="613"/>
                  </a:lnTo>
                  <a:cubicBezTo>
                    <a:pt x="968" y="613"/>
                    <a:pt x="1068" y="546"/>
                    <a:pt x="1068" y="479"/>
                  </a:cubicBezTo>
                  <a:cubicBezTo>
                    <a:pt x="1102" y="379"/>
                    <a:pt x="1068" y="279"/>
                    <a:pt x="935" y="212"/>
                  </a:cubicBezTo>
                  <a:cubicBezTo>
                    <a:pt x="735" y="179"/>
                    <a:pt x="501" y="79"/>
                    <a:pt x="301" y="12"/>
                  </a:cubicBezTo>
                  <a:cubicBezTo>
                    <a:pt x="285" y="4"/>
                    <a:pt x="266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5"/>
            <p:cNvSpPr/>
            <p:nvPr/>
          </p:nvSpPr>
          <p:spPr>
            <a:xfrm>
              <a:off x="3617750" y="3226225"/>
              <a:ext cx="27550" cy="18225"/>
            </a:xfrm>
            <a:custGeom>
              <a:avLst/>
              <a:gdLst/>
              <a:ahLst/>
              <a:cxnLst/>
              <a:rect l="l" t="t" r="r" b="b"/>
              <a:pathLst>
                <a:path w="1102" h="729" extrusionOk="0">
                  <a:moveTo>
                    <a:pt x="241" y="1"/>
                  </a:moveTo>
                  <a:cubicBezTo>
                    <a:pt x="165" y="1"/>
                    <a:pt x="91" y="48"/>
                    <a:pt x="67" y="95"/>
                  </a:cubicBezTo>
                  <a:cubicBezTo>
                    <a:pt x="1" y="228"/>
                    <a:pt x="67" y="362"/>
                    <a:pt x="134" y="395"/>
                  </a:cubicBezTo>
                  <a:cubicBezTo>
                    <a:pt x="334" y="462"/>
                    <a:pt x="568" y="562"/>
                    <a:pt x="768" y="695"/>
                  </a:cubicBezTo>
                  <a:cubicBezTo>
                    <a:pt x="801" y="729"/>
                    <a:pt x="801" y="729"/>
                    <a:pt x="835" y="729"/>
                  </a:cubicBezTo>
                  <a:cubicBezTo>
                    <a:pt x="901" y="729"/>
                    <a:pt x="968" y="695"/>
                    <a:pt x="1001" y="595"/>
                  </a:cubicBezTo>
                  <a:cubicBezTo>
                    <a:pt x="1101" y="462"/>
                    <a:pt x="1001" y="362"/>
                    <a:pt x="935" y="295"/>
                  </a:cubicBezTo>
                  <a:cubicBezTo>
                    <a:pt x="735" y="228"/>
                    <a:pt x="501" y="95"/>
                    <a:pt x="334" y="28"/>
                  </a:cubicBezTo>
                  <a:cubicBezTo>
                    <a:pt x="305" y="9"/>
                    <a:pt x="273" y="1"/>
                    <a:pt x="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5"/>
            <p:cNvSpPr/>
            <p:nvPr/>
          </p:nvSpPr>
          <p:spPr>
            <a:xfrm>
              <a:off x="3594400" y="3211500"/>
              <a:ext cx="26725" cy="20450"/>
            </a:xfrm>
            <a:custGeom>
              <a:avLst/>
              <a:gdLst/>
              <a:ahLst/>
              <a:cxnLst/>
              <a:rect l="l" t="t" r="r" b="b"/>
              <a:pathLst>
                <a:path w="1069" h="818" extrusionOk="0">
                  <a:moveTo>
                    <a:pt x="218" y="0"/>
                  </a:moveTo>
                  <a:cubicBezTo>
                    <a:pt x="167" y="0"/>
                    <a:pt x="117" y="17"/>
                    <a:pt x="67" y="50"/>
                  </a:cubicBezTo>
                  <a:cubicBezTo>
                    <a:pt x="1" y="150"/>
                    <a:pt x="1" y="284"/>
                    <a:pt x="67" y="350"/>
                  </a:cubicBezTo>
                  <a:cubicBezTo>
                    <a:pt x="201" y="450"/>
                    <a:pt x="401" y="617"/>
                    <a:pt x="701" y="784"/>
                  </a:cubicBezTo>
                  <a:cubicBezTo>
                    <a:pt x="701" y="817"/>
                    <a:pt x="735" y="817"/>
                    <a:pt x="768" y="817"/>
                  </a:cubicBezTo>
                  <a:cubicBezTo>
                    <a:pt x="868" y="817"/>
                    <a:pt x="935" y="784"/>
                    <a:pt x="1035" y="717"/>
                  </a:cubicBezTo>
                  <a:cubicBezTo>
                    <a:pt x="1068" y="617"/>
                    <a:pt x="1035" y="484"/>
                    <a:pt x="935" y="450"/>
                  </a:cubicBezTo>
                  <a:cubicBezTo>
                    <a:pt x="668" y="284"/>
                    <a:pt x="434" y="150"/>
                    <a:pt x="368" y="50"/>
                  </a:cubicBezTo>
                  <a:cubicBezTo>
                    <a:pt x="318" y="17"/>
                    <a:pt x="26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5"/>
            <p:cNvSpPr/>
            <p:nvPr/>
          </p:nvSpPr>
          <p:spPr>
            <a:xfrm>
              <a:off x="3730325" y="2652350"/>
              <a:ext cx="36725" cy="119275"/>
            </a:xfrm>
            <a:custGeom>
              <a:avLst/>
              <a:gdLst/>
              <a:ahLst/>
              <a:cxnLst/>
              <a:rect l="l" t="t" r="r" b="b"/>
              <a:pathLst>
                <a:path w="1469" h="4771" extrusionOk="0">
                  <a:moveTo>
                    <a:pt x="1302" y="0"/>
                  </a:moveTo>
                  <a:lnTo>
                    <a:pt x="1303" y="19"/>
                  </a:lnTo>
                  <a:lnTo>
                    <a:pt x="1303" y="19"/>
                  </a:lnTo>
                  <a:cubicBezTo>
                    <a:pt x="1302" y="13"/>
                    <a:pt x="1302" y="7"/>
                    <a:pt x="1302" y="0"/>
                  </a:cubicBezTo>
                  <a:close/>
                  <a:moveTo>
                    <a:pt x="1303" y="19"/>
                  </a:moveTo>
                  <a:cubicBezTo>
                    <a:pt x="1394" y="2315"/>
                    <a:pt x="1" y="4770"/>
                    <a:pt x="1" y="4770"/>
                  </a:cubicBezTo>
                  <a:lnTo>
                    <a:pt x="1469" y="4003"/>
                  </a:lnTo>
                  <a:lnTo>
                    <a:pt x="1303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3723675" y="2648175"/>
              <a:ext cx="47550" cy="129275"/>
            </a:xfrm>
            <a:custGeom>
              <a:avLst/>
              <a:gdLst/>
              <a:ahLst/>
              <a:cxnLst/>
              <a:rect l="l" t="t" r="r" b="b"/>
              <a:pathLst>
                <a:path w="1902" h="5171" extrusionOk="0">
                  <a:moveTo>
                    <a:pt x="1501" y="0"/>
                  </a:moveTo>
                  <a:cubicBezTo>
                    <a:pt x="1368" y="0"/>
                    <a:pt x="1268" y="100"/>
                    <a:pt x="1268" y="200"/>
                  </a:cubicBezTo>
                  <a:cubicBezTo>
                    <a:pt x="1368" y="2435"/>
                    <a:pt x="33" y="4804"/>
                    <a:pt x="33" y="4837"/>
                  </a:cubicBezTo>
                  <a:cubicBezTo>
                    <a:pt x="0" y="4937"/>
                    <a:pt x="0" y="5004"/>
                    <a:pt x="67" y="5104"/>
                  </a:cubicBezTo>
                  <a:cubicBezTo>
                    <a:pt x="100" y="5137"/>
                    <a:pt x="200" y="5171"/>
                    <a:pt x="234" y="5171"/>
                  </a:cubicBezTo>
                  <a:cubicBezTo>
                    <a:pt x="256" y="5171"/>
                    <a:pt x="293" y="5156"/>
                    <a:pt x="315" y="5156"/>
                  </a:cubicBezTo>
                  <a:cubicBezTo>
                    <a:pt x="326" y="5156"/>
                    <a:pt x="334" y="5160"/>
                    <a:pt x="334" y="5171"/>
                  </a:cubicBezTo>
                  <a:lnTo>
                    <a:pt x="1768" y="4437"/>
                  </a:lnTo>
                  <a:cubicBezTo>
                    <a:pt x="1868" y="4337"/>
                    <a:pt x="1901" y="4203"/>
                    <a:pt x="1868" y="4137"/>
                  </a:cubicBezTo>
                  <a:cubicBezTo>
                    <a:pt x="1793" y="4062"/>
                    <a:pt x="1699" y="4024"/>
                    <a:pt x="1629" y="4024"/>
                  </a:cubicBezTo>
                  <a:cubicBezTo>
                    <a:pt x="1605" y="4024"/>
                    <a:pt x="1585" y="4028"/>
                    <a:pt x="1568" y="4037"/>
                  </a:cubicBezTo>
                  <a:lnTo>
                    <a:pt x="667" y="4504"/>
                  </a:lnTo>
                  <a:cubicBezTo>
                    <a:pt x="1067" y="3636"/>
                    <a:pt x="1735" y="1868"/>
                    <a:pt x="1701" y="200"/>
                  </a:cubicBezTo>
                  <a:cubicBezTo>
                    <a:pt x="1701" y="100"/>
                    <a:pt x="1601" y="0"/>
                    <a:pt x="1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3826225" y="2652350"/>
              <a:ext cx="36725" cy="119275"/>
            </a:xfrm>
            <a:custGeom>
              <a:avLst/>
              <a:gdLst/>
              <a:ahLst/>
              <a:cxnLst/>
              <a:rect l="l" t="t" r="r" b="b"/>
              <a:pathLst>
                <a:path w="1469" h="4771" extrusionOk="0">
                  <a:moveTo>
                    <a:pt x="168" y="0"/>
                  </a:moveTo>
                  <a:lnTo>
                    <a:pt x="1" y="4003"/>
                  </a:lnTo>
                  <a:lnTo>
                    <a:pt x="1469" y="4770"/>
                  </a:lnTo>
                  <a:cubicBezTo>
                    <a:pt x="1469" y="4770"/>
                    <a:pt x="101" y="2302"/>
                    <a:pt x="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3821225" y="2647325"/>
              <a:ext cx="48400" cy="130125"/>
            </a:xfrm>
            <a:custGeom>
              <a:avLst/>
              <a:gdLst/>
              <a:ahLst/>
              <a:cxnLst/>
              <a:rect l="l" t="t" r="r" b="b"/>
              <a:pathLst>
                <a:path w="1936" h="5205" extrusionOk="0">
                  <a:moveTo>
                    <a:pt x="401" y="1"/>
                  </a:moveTo>
                  <a:cubicBezTo>
                    <a:pt x="334" y="1"/>
                    <a:pt x="201" y="68"/>
                    <a:pt x="201" y="201"/>
                  </a:cubicBezTo>
                  <a:cubicBezTo>
                    <a:pt x="168" y="1902"/>
                    <a:pt x="835" y="3637"/>
                    <a:pt x="1235" y="4504"/>
                  </a:cubicBezTo>
                  <a:lnTo>
                    <a:pt x="334" y="4037"/>
                  </a:lnTo>
                  <a:cubicBezTo>
                    <a:pt x="301" y="4029"/>
                    <a:pt x="270" y="4025"/>
                    <a:pt x="241" y="4025"/>
                  </a:cubicBezTo>
                  <a:cubicBezTo>
                    <a:pt x="153" y="4025"/>
                    <a:pt x="84" y="4062"/>
                    <a:pt x="34" y="4137"/>
                  </a:cubicBezTo>
                  <a:cubicBezTo>
                    <a:pt x="1" y="4237"/>
                    <a:pt x="34" y="4371"/>
                    <a:pt x="134" y="4404"/>
                  </a:cubicBezTo>
                  <a:lnTo>
                    <a:pt x="1602" y="5171"/>
                  </a:lnTo>
                  <a:cubicBezTo>
                    <a:pt x="1602" y="5205"/>
                    <a:pt x="1635" y="5205"/>
                    <a:pt x="1669" y="5205"/>
                  </a:cubicBezTo>
                  <a:cubicBezTo>
                    <a:pt x="1702" y="5205"/>
                    <a:pt x="1802" y="5171"/>
                    <a:pt x="1835" y="5071"/>
                  </a:cubicBezTo>
                  <a:cubicBezTo>
                    <a:pt x="1936" y="5005"/>
                    <a:pt x="1936" y="4904"/>
                    <a:pt x="1869" y="4838"/>
                  </a:cubicBezTo>
                  <a:cubicBezTo>
                    <a:pt x="1869" y="4838"/>
                    <a:pt x="535" y="2403"/>
                    <a:pt x="635" y="201"/>
                  </a:cubicBezTo>
                  <a:cubicBezTo>
                    <a:pt x="635" y="68"/>
                    <a:pt x="535" y="1"/>
                    <a:pt x="4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3767025" y="2647325"/>
              <a:ext cx="59225" cy="136800"/>
            </a:xfrm>
            <a:custGeom>
              <a:avLst/>
              <a:gdLst/>
              <a:ahLst/>
              <a:cxnLst/>
              <a:rect l="l" t="t" r="r" b="b"/>
              <a:pathLst>
                <a:path w="2369" h="5472" extrusionOk="0">
                  <a:moveTo>
                    <a:pt x="534" y="1"/>
                  </a:moveTo>
                  <a:cubicBezTo>
                    <a:pt x="701" y="1969"/>
                    <a:pt x="1" y="4204"/>
                    <a:pt x="1" y="4204"/>
                  </a:cubicBezTo>
                  <a:lnTo>
                    <a:pt x="1168" y="5472"/>
                  </a:lnTo>
                  <a:lnTo>
                    <a:pt x="2369" y="4204"/>
                  </a:lnTo>
                  <a:cubicBezTo>
                    <a:pt x="2369" y="4204"/>
                    <a:pt x="1668" y="1969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3759525" y="2642325"/>
              <a:ext cx="73400" cy="146800"/>
            </a:xfrm>
            <a:custGeom>
              <a:avLst/>
              <a:gdLst/>
              <a:ahLst/>
              <a:cxnLst/>
              <a:rect l="l" t="t" r="r" b="b"/>
              <a:pathLst>
                <a:path w="2936" h="5872" extrusionOk="0">
                  <a:moveTo>
                    <a:pt x="801" y="1"/>
                  </a:moveTo>
                  <a:cubicBezTo>
                    <a:pt x="668" y="1"/>
                    <a:pt x="601" y="68"/>
                    <a:pt x="601" y="201"/>
                  </a:cubicBezTo>
                  <a:cubicBezTo>
                    <a:pt x="734" y="2102"/>
                    <a:pt x="67" y="4271"/>
                    <a:pt x="67" y="4337"/>
                  </a:cubicBezTo>
                  <a:cubicBezTo>
                    <a:pt x="0" y="4404"/>
                    <a:pt x="67" y="4504"/>
                    <a:pt x="100" y="4537"/>
                  </a:cubicBezTo>
                  <a:lnTo>
                    <a:pt x="1268" y="5772"/>
                  </a:lnTo>
                  <a:cubicBezTo>
                    <a:pt x="1301" y="5838"/>
                    <a:pt x="1401" y="5872"/>
                    <a:pt x="1435" y="5872"/>
                  </a:cubicBezTo>
                  <a:cubicBezTo>
                    <a:pt x="1501" y="5872"/>
                    <a:pt x="1568" y="5872"/>
                    <a:pt x="1635" y="5772"/>
                  </a:cubicBezTo>
                  <a:lnTo>
                    <a:pt x="2836" y="4537"/>
                  </a:lnTo>
                  <a:cubicBezTo>
                    <a:pt x="2902" y="4504"/>
                    <a:pt x="2936" y="4404"/>
                    <a:pt x="2902" y="4337"/>
                  </a:cubicBezTo>
                  <a:cubicBezTo>
                    <a:pt x="2902" y="4271"/>
                    <a:pt x="2235" y="2102"/>
                    <a:pt x="2335" y="201"/>
                  </a:cubicBezTo>
                  <a:cubicBezTo>
                    <a:pt x="2335" y="101"/>
                    <a:pt x="2269" y="1"/>
                    <a:pt x="2135" y="1"/>
                  </a:cubicBezTo>
                  <a:cubicBezTo>
                    <a:pt x="2069" y="1"/>
                    <a:pt x="1935" y="68"/>
                    <a:pt x="1935" y="201"/>
                  </a:cubicBezTo>
                  <a:cubicBezTo>
                    <a:pt x="1768" y="1936"/>
                    <a:pt x="2302" y="3870"/>
                    <a:pt x="2435" y="4371"/>
                  </a:cubicBezTo>
                  <a:lnTo>
                    <a:pt x="1435" y="5371"/>
                  </a:lnTo>
                  <a:lnTo>
                    <a:pt x="501" y="4371"/>
                  </a:lnTo>
                  <a:cubicBezTo>
                    <a:pt x="634" y="3870"/>
                    <a:pt x="1135" y="1936"/>
                    <a:pt x="1001" y="201"/>
                  </a:cubicBezTo>
                  <a:cubicBezTo>
                    <a:pt x="1001" y="68"/>
                    <a:pt x="934" y="1"/>
                    <a:pt x="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3503500" y="2761575"/>
              <a:ext cx="30875" cy="469550"/>
            </a:xfrm>
            <a:custGeom>
              <a:avLst/>
              <a:gdLst/>
              <a:ahLst/>
              <a:cxnLst/>
              <a:rect l="l" t="t" r="r" b="b"/>
              <a:pathLst>
                <a:path w="1235" h="18782" extrusionOk="0">
                  <a:moveTo>
                    <a:pt x="1" y="1"/>
                  </a:moveTo>
                  <a:lnTo>
                    <a:pt x="1" y="18781"/>
                  </a:lnTo>
                  <a:lnTo>
                    <a:pt x="1235" y="18781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8" name="Google Shape;1438;p45"/>
          <p:cNvSpPr/>
          <p:nvPr/>
        </p:nvSpPr>
        <p:spPr>
          <a:xfrm>
            <a:off x="252200" y="3098626"/>
            <a:ext cx="3642802" cy="1708269"/>
          </a:xfrm>
          <a:custGeom>
            <a:avLst/>
            <a:gdLst/>
            <a:ahLst/>
            <a:cxnLst/>
            <a:rect l="l" t="t" r="r" b="b"/>
            <a:pathLst>
              <a:path w="152658" h="71588" extrusionOk="0">
                <a:moveTo>
                  <a:pt x="76357" y="0"/>
                </a:moveTo>
                <a:cubicBezTo>
                  <a:pt x="35822" y="0"/>
                  <a:pt x="2552" y="31608"/>
                  <a:pt x="1" y="71588"/>
                </a:cubicBezTo>
                <a:lnTo>
                  <a:pt x="152658" y="71588"/>
                </a:lnTo>
                <a:cubicBezTo>
                  <a:pt x="150107" y="31663"/>
                  <a:pt x="116892" y="0"/>
                  <a:pt x="76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45"/>
          <p:cNvSpPr txBox="1">
            <a:spLocks noGrp="1"/>
          </p:cNvSpPr>
          <p:nvPr>
            <p:ph type="title"/>
          </p:nvPr>
        </p:nvSpPr>
        <p:spPr>
          <a:xfrm>
            <a:off x="2779700" y="2475124"/>
            <a:ext cx="5701200" cy="7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HIEROGLYPHICS</a:t>
            </a:r>
            <a:endParaRPr sz="4200"/>
          </a:p>
        </p:txBody>
      </p:sp>
      <p:grpSp>
        <p:nvGrpSpPr>
          <p:cNvPr id="1440" name="Google Shape;1440;p45"/>
          <p:cNvGrpSpPr/>
          <p:nvPr/>
        </p:nvGrpSpPr>
        <p:grpSpPr>
          <a:xfrm flipH="1">
            <a:off x="1528009" y="813323"/>
            <a:ext cx="1574945" cy="3993562"/>
            <a:chOff x="778175" y="799425"/>
            <a:chExt cx="1219847" cy="3093147"/>
          </a:xfrm>
        </p:grpSpPr>
        <p:sp>
          <p:nvSpPr>
            <p:cNvPr id="1441" name="Google Shape;1441;p45"/>
            <p:cNvSpPr/>
            <p:nvPr/>
          </p:nvSpPr>
          <p:spPr>
            <a:xfrm>
              <a:off x="1424213" y="1539838"/>
              <a:ext cx="188363" cy="190578"/>
            </a:xfrm>
            <a:custGeom>
              <a:avLst/>
              <a:gdLst/>
              <a:ahLst/>
              <a:cxnLst/>
              <a:rect l="l" t="t" r="r" b="b"/>
              <a:pathLst>
                <a:path w="3912" h="3958" extrusionOk="0">
                  <a:moveTo>
                    <a:pt x="3912" y="0"/>
                  </a:moveTo>
                  <a:cubicBezTo>
                    <a:pt x="3639" y="137"/>
                    <a:pt x="3411" y="319"/>
                    <a:pt x="3184" y="455"/>
                  </a:cubicBezTo>
                  <a:cubicBezTo>
                    <a:pt x="2680" y="758"/>
                    <a:pt x="2256" y="810"/>
                    <a:pt x="1830" y="810"/>
                  </a:cubicBezTo>
                  <a:cubicBezTo>
                    <a:pt x="1606" y="810"/>
                    <a:pt x="1380" y="795"/>
                    <a:pt x="1142" y="795"/>
                  </a:cubicBezTo>
                  <a:cubicBezTo>
                    <a:pt x="813" y="795"/>
                    <a:pt x="458" y="823"/>
                    <a:pt x="46" y="955"/>
                  </a:cubicBezTo>
                  <a:cubicBezTo>
                    <a:pt x="364" y="1456"/>
                    <a:pt x="0" y="3957"/>
                    <a:pt x="0" y="3957"/>
                  </a:cubicBezTo>
                  <a:lnTo>
                    <a:pt x="3912" y="3957"/>
                  </a:lnTo>
                  <a:lnTo>
                    <a:pt x="3912" y="0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1305955" y="1334523"/>
              <a:ext cx="383274" cy="266655"/>
            </a:xfrm>
            <a:custGeom>
              <a:avLst/>
              <a:gdLst/>
              <a:ahLst/>
              <a:cxnLst/>
              <a:rect l="l" t="t" r="r" b="b"/>
              <a:pathLst>
                <a:path w="7960" h="5538" extrusionOk="0">
                  <a:moveTo>
                    <a:pt x="2149" y="0"/>
                  </a:moveTo>
                  <a:cubicBezTo>
                    <a:pt x="1913" y="0"/>
                    <a:pt x="1681" y="11"/>
                    <a:pt x="1456" y="35"/>
                  </a:cubicBezTo>
                  <a:cubicBezTo>
                    <a:pt x="1456" y="35"/>
                    <a:pt x="1547" y="535"/>
                    <a:pt x="1138" y="1308"/>
                  </a:cubicBezTo>
                  <a:cubicBezTo>
                    <a:pt x="728" y="2036"/>
                    <a:pt x="364" y="2536"/>
                    <a:pt x="183" y="2809"/>
                  </a:cubicBezTo>
                  <a:cubicBezTo>
                    <a:pt x="1" y="3127"/>
                    <a:pt x="819" y="3264"/>
                    <a:pt x="819" y="3264"/>
                  </a:cubicBezTo>
                  <a:cubicBezTo>
                    <a:pt x="819" y="3264"/>
                    <a:pt x="865" y="3264"/>
                    <a:pt x="728" y="3582"/>
                  </a:cubicBezTo>
                  <a:cubicBezTo>
                    <a:pt x="637" y="3719"/>
                    <a:pt x="592" y="3719"/>
                    <a:pt x="910" y="4037"/>
                  </a:cubicBezTo>
                  <a:cubicBezTo>
                    <a:pt x="592" y="4401"/>
                    <a:pt x="1092" y="4310"/>
                    <a:pt x="1138" y="4537"/>
                  </a:cubicBezTo>
                  <a:cubicBezTo>
                    <a:pt x="1138" y="4628"/>
                    <a:pt x="1092" y="5037"/>
                    <a:pt x="1138" y="5083"/>
                  </a:cubicBezTo>
                  <a:cubicBezTo>
                    <a:pt x="1286" y="5418"/>
                    <a:pt x="1892" y="5448"/>
                    <a:pt x="2406" y="5448"/>
                  </a:cubicBezTo>
                  <a:cubicBezTo>
                    <a:pt x="2520" y="5448"/>
                    <a:pt x="2630" y="5447"/>
                    <a:pt x="2729" y="5447"/>
                  </a:cubicBezTo>
                  <a:cubicBezTo>
                    <a:pt x="2957" y="5447"/>
                    <a:pt x="7459" y="5538"/>
                    <a:pt x="7459" y="5538"/>
                  </a:cubicBezTo>
                  <a:cubicBezTo>
                    <a:pt x="7459" y="5538"/>
                    <a:pt x="7960" y="2491"/>
                    <a:pt x="7459" y="1081"/>
                  </a:cubicBezTo>
                  <a:cubicBezTo>
                    <a:pt x="7346" y="694"/>
                    <a:pt x="6959" y="603"/>
                    <a:pt x="6589" y="603"/>
                  </a:cubicBezTo>
                  <a:cubicBezTo>
                    <a:pt x="6261" y="603"/>
                    <a:pt x="5946" y="675"/>
                    <a:pt x="5848" y="675"/>
                  </a:cubicBezTo>
                  <a:cubicBezTo>
                    <a:pt x="5836" y="675"/>
                    <a:pt x="5827" y="674"/>
                    <a:pt x="5822" y="671"/>
                  </a:cubicBezTo>
                  <a:cubicBezTo>
                    <a:pt x="5426" y="474"/>
                    <a:pt x="3723" y="0"/>
                    <a:pt x="2149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1371632" y="1164455"/>
              <a:ext cx="624168" cy="778345"/>
            </a:xfrm>
            <a:custGeom>
              <a:avLst/>
              <a:gdLst/>
              <a:ahLst/>
              <a:cxnLst/>
              <a:rect l="l" t="t" r="r" b="b"/>
              <a:pathLst>
                <a:path w="12963" h="16165" extrusionOk="0">
                  <a:moveTo>
                    <a:pt x="4641" y="1"/>
                  </a:moveTo>
                  <a:cubicBezTo>
                    <a:pt x="4291" y="1"/>
                    <a:pt x="3940" y="23"/>
                    <a:pt x="3594" y="65"/>
                  </a:cubicBezTo>
                  <a:cubicBezTo>
                    <a:pt x="1820" y="292"/>
                    <a:pt x="1" y="656"/>
                    <a:pt x="1" y="3567"/>
                  </a:cubicBezTo>
                  <a:cubicBezTo>
                    <a:pt x="121" y="3557"/>
                    <a:pt x="259" y="3552"/>
                    <a:pt x="412" y="3552"/>
                  </a:cubicBezTo>
                  <a:cubicBezTo>
                    <a:pt x="1648" y="3552"/>
                    <a:pt x="3805" y="3884"/>
                    <a:pt x="4413" y="4613"/>
                  </a:cubicBezTo>
                  <a:cubicBezTo>
                    <a:pt x="4549" y="4840"/>
                    <a:pt x="4685" y="5158"/>
                    <a:pt x="4731" y="5613"/>
                  </a:cubicBezTo>
                  <a:cubicBezTo>
                    <a:pt x="5092" y="5327"/>
                    <a:pt x="5354" y="5211"/>
                    <a:pt x="5531" y="5211"/>
                  </a:cubicBezTo>
                  <a:cubicBezTo>
                    <a:pt x="5888" y="5211"/>
                    <a:pt x="5899" y="5687"/>
                    <a:pt x="5686" y="6205"/>
                  </a:cubicBezTo>
                  <a:cubicBezTo>
                    <a:pt x="5459" y="6750"/>
                    <a:pt x="4958" y="7387"/>
                    <a:pt x="4867" y="7478"/>
                  </a:cubicBezTo>
                  <a:cubicBezTo>
                    <a:pt x="4458" y="8069"/>
                    <a:pt x="4185" y="8842"/>
                    <a:pt x="4185" y="9888"/>
                  </a:cubicBezTo>
                  <a:cubicBezTo>
                    <a:pt x="4185" y="12253"/>
                    <a:pt x="4867" y="14846"/>
                    <a:pt x="4867" y="14846"/>
                  </a:cubicBezTo>
                  <a:lnTo>
                    <a:pt x="4867" y="11708"/>
                  </a:lnTo>
                  <a:cubicBezTo>
                    <a:pt x="4867" y="11708"/>
                    <a:pt x="5575" y="11627"/>
                    <a:pt x="6222" y="11627"/>
                  </a:cubicBezTo>
                  <a:cubicBezTo>
                    <a:pt x="6545" y="11627"/>
                    <a:pt x="6853" y="11647"/>
                    <a:pt x="7050" y="11708"/>
                  </a:cubicBezTo>
                  <a:cubicBezTo>
                    <a:pt x="7687" y="11890"/>
                    <a:pt x="9006" y="16165"/>
                    <a:pt x="9006" y="16165"/>
                  </a:cubicBezTo>
                  <a:lnTo>
                    <a:pt x="12963" y="16165"/>
                  </a:lnTo>
                  <a:cubicBezTo>
                    <a:pt x="12963" y="16165"/>
                    <a:pt x="12462" y="5113"/>
                    <a:pt x="8779" y="1384"/>
                  </a:cubicBezTo>
                  <a:cubicBezTo>
                    <a:pt x="7705" y="421"/>
                    <a:pt x="6178" y="1"/>
                    <a:pt x="4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1805230" y="1947144"/>
              <a:ext cx="192793" cy="57010"/>
            </a:xfrm>
            <a:custGeom>
              <a:avLst/>
              <a:gdLst/>
              <a:ahLst/>
              <a:cxnLst/>
              <a:rect l="l" t="t" r="r" b="b"/>
              <a:pathLst>
                <a:path w="4004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4003" y="1183"/>
                  </a:lnTo>
                  <a:lnTo>
                    <a:pt x="40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1805230" y="1969053"/>
              <a:ext cx="192793" cy="19742"/>
            </a:xfrm>
            <a:custGeom>
              <a:avLst/>
              <a:gdLst/>
              <a:ahLst/>
              <a:cxnLst/>
              <a:rect l="l" t="t" r="r" b="b"/>
              <a:pathLst>
                <a:path w="4004" h="410" extrusionOk="0">
                  <a:moveTo>
                    <a:pt x="1" y="0"/>
                  </a:moveTo>
                  <a:lnTo>
                    <a:pt x="1" y="410"/>
                  </a:lnTo>
                  <a:lnTo>
                    <a:pt x="4003" y="410"/>
                  </a:lnTo>
                  <a:lnTo>
                    <a:pt x="40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1393541" y="1717225"/>
              <a:ext cx="247539" cy="63558"/>
            </a:xfrm>
            <a:custGeom>
              <a:avLst/>
              <a:gdLst/>
              <a:ahLst/>
              <a:cxnLst/>
              <a:rect l="l" t="t" r="r" b="b"/>
              <a:pathLst>
                <a:path w="5141" h="1320" extrusionOk="0">
                  <a:moveTo>
                    <a:pt x="1" y="0"/>
                  </a:moveTo>
                  <a:cubicBezTo>
                    <a:pt x="592" y="773"/>
                    <a:pt x="1502" y="1319"/>
                    <a:pt x="2593" y="1319"/>
                  </a:cubicBezTo>
                  <a:cubicBezTo>
                    <a:pt x="3639" y="1319"/>
                    <a:pt x="4549" y="773"/>
                    <a:pt x="5140" y="0"/>
                  </a:cubicBezTo>
                  <a:close/>
                </a:path>
              </a:pathLst>
            </a:custGeom>
            <a:solidFill>
              <a:srgbClr val="EA6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1137331" y="1730370"/>
              <a:ext cx="759951" cy="289093"/>
            </a:xfrm>
            <a:custGeom>
              <a:avLst/>
              <a:gdLst/>
              <a:ahLst/>
              <a:cxnLst/>
              <a:rect l="l" t="t" r="r" b="b"/>
              <a:pathLst>
                <a:path w="15783" h="6004" extrusionOk="0">
                  <a:moveTo>
                    <a:pt x="1820" y="0"/>
                  </a:moveTo>
                  <a:cubicBezTo>
                    <a:pt x="683" y="500"/>
                    <a:pt x="1" y="1728"/>
                    <a:pt x="1" y="3002"/>
                  </a:cubicBezTo>
                  <a:lnTo>
                    <a:pt x="92" y="5958"/>
                  </a:lnTo>
                  <a:lnTo>
                    <a:pt x="2593" y="5412"/>
                  </a:lnTo>
                  <a:lnTo>
                    <a:pt x="12371" y="5185"/>
                  </a:lnTo>
                  <a:lnTo>
                    <a:pt x="15737" y="6003"/>
                  </a:lnTo>
                  <a:lnTo>
                    <a:pt x="15737" y="3047"/>
                  </a:lnTo>
                  <a:cubicBezTo>
                    <a:pt x="15782" y="1865"/>
                    <a:pt x="14873" y="819"/>
                    <a:pt x="13963" y="227"/>
                  </a:cubicBezTo>
                  <a:cubicBezTo>
                    <a:pt x="13053" y="2683"/>
                    <a:pt x="10688" y="4412"/>
                    <a:pt x="7960" y="4412"/>
                  </a:cubicBezTo>
                  <a:cubicBezTo>
                    <a:pt x="5094" y="4412"/>
                    <a:pt x="2684" y="2547"/>
                    <a:pt x="1820" y="0"/>
                  </a:cubicBezTo>
                  <a:close/>
                </a:path>
              </a:pathLst>
            </a:custGeom>
            <a:solidFill>
              <a:srgbClr val="E45E1D"/>
            </a:solidFill>
            <a:ln w="9525" cap="flat" cmpd="sng">
              <a:solidFill>
                <a:srgbClr val="E45E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1354154" y="2363214"/>
              <a:ext cx="311001" cy="102993"/>
            </a:xfrm>
            <a:custGeom>
              <a:avLst/>
              <a:gdLst/>
              <a:ahLst/>
              <a:cxnLst/>
              <a:rect l="l" t="t" r="r" b="b"/>
              <a:pathLst>
                <a:path w="6459" h="2139" extrusionOk="0">
                  <a:moveTo>
                    <a:pt x="6458" y="1"/>
                  </a:moveTo>
                  <a:lnTo>
                    <a:pt x="0" y="1456"/>
                  </a:lnTo>
                  <a:cubicBezTo>
                    <a:pt x="91" y="1911"/>
                    <a:pt x="228" y="2138"/>
                    <a:pt x="228" y="2138"/>
                  </a:cubicBezTo>
                  <a:lnTo>
                    <a:pt x="6367" y="2047"/>
                  </a:lnTo>
                  <a:cubicBezTo>
                    <a:pt x="6367" y="2047"/>
                    <a:pt x="6367" y="956"/>
                    <a:pt x="6458" y="1"/>
                  </a:cubicBezTo>
                  <a:close/>
                </a:path>
              </a:pathLst>
            </a:custGeom>
            <a:solidFill>
              <a:srgbClr val="EA6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1258867" y="1977816"/>
              <a:ext cx="477455" cy="615405"/>
            </a:xfrm>
            <a:custGeom>
              <a:avLst/>
              <a:gdLst/>
              <a:ahLst/>
              <a:cxnLst/>
              <a:rect l="l" t="t" r="r" b="b"/>
              <a:pathLst>
                <a:path w="9916" h="12781" extrusionOk="0">
                  <a:moveTo>
                    <a:pt x="9915" y="0"/>
                  </a:moveTo>
                  <a:lnTo>
                    <a:pt x="1" y="1501"/>
                  </a:lnTo>
                  <a:cubicBezTo>
                    <a:pt x="182" y="2456"/>
                    <a:pt x="1183" y="3912"/>
                    <a:pt x="1274" y="5321"/>
                  </a:cubicBezTo>
                  <a:cubicBezTo>
                    <a:pt x="1365" y="9369"/>
                    <a:pt x="1274" y="12416"/>
                    <a:pt x="1410" y="12780"/>
                  </a:cubicBezTo>
                  <a:lnTo>
                    <a:pt x="9233" y="10188"/>
                  </a:lnTo>
                  <a:cubicBezTo>
                    <a:pt x="8414" y="8823"/>
                    <a:pt x="8096" y="7459"/>
                    <a:pt x="8232" y="6004"/>
                  </a:cubicBezTo>
                  <a:cubicBezTo>
                    <a:pt x="8369" y="5049"/>
                    <a:pt x="9915" y="0"/>
                    <a:pt x="99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1218364" y="1924185"/>
              <a:ext cx="519057" cy="160427"/>
            </a:xfrm>
            <a:custGeom>
              <a:avLst/>
              <a:gdLst/>
              <a:ahLst/>
              <a:cxnLst/>
              <a:rect l="l" t="t" r="r" b="b"/>
              <a:pathLst>
                <a:path w="10780" h="3128" extrusionOk="0">
                  <a:moveTo>
                    <a:pt x="865" y="1"/>
                  </a:moveTo>
                  <a:cubicBezTo>
                    <a:pt x="865" y="1"/>
                    <a:pt x="0" y="1047"/>
                    <a:pt x="137" y="2093"/>
                  </a:cubicBezTo>
                  <a:cubicBezTo>
                    <a:pt x="198" y="2982"/>
                    <a:pt x="611" y="3127"/>
                    <a:pt x="874" y="3127"/>
                  </a:cubicBezTo>
                  <a:cubicBezTo>
                    <a:pt x="1000" y="3127"/>
                    <a:pt x="1092" y="3093"/>
                    <a:pt x="1092" y="3093"/>
                  </a:cubicBezTo>
                  <a:lnTo>
                    <a:pt x="10188" y="2957"/>
                  </a:lnTo>
                  <a:lnTo>
                    <a:pt x="10779" y="956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rgbClr val="E45E1D"/>
            </a:solidFill>
            <a:ln w="9525" cap="flat" cmpd="sng">
              <a:solidFill>
                <a:srgbClr val="E45E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1559998" y="1879252"/>
              <a:ext cx="144546" cy="208104"/>
            </a:xfrm>
            <a:custGeom>
              <a:avLst/>
              <a:gdLst/>
              <a:ahLst/>
              <a:cxnLst/>
              <a:rect l="l" t="t" r="r" b="b"/>
              <a:pathLst>
                <a:path w="3002" h="4322" extrusionOk="0">
                  <a:moveTo>
                    <a:pt x="3002" y="1"/>
                  </a:moveTo>
                  <a:lnTo>
                    <a:pt x="2001" y="92"/>
                  </a:lnTo>
                  <a:cubicBezTo>
                    <a:pt x="2001" y="92"/>
                    <a:pt x="0" y="4230"/>
                    <a:pt x="182" y="4321"/>
                  </a:cubicBezTo>
                  <a:lnTo>
                    <a:pt x="1046" y="4321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1224917" y="1721606"/>
              <a:ext cx="197174" cy="367914"/>
            </a:xfrm>
            <a:custGeom>
              <a:avLst/>
              <a:gdLst/>
              <a:ahLst/>
              <a:cxnLst/>
              <a:rect l="l" t="t" r="r" b="b"/>
              <a:pathLst>
                <a:path w="4095" h="7641" extrusionOk="0">
                  <a:moveTo>
                    <a:pt x="547" y="0"/>
                  </a:moveTo>
                  <a:lnTo>
                    <a:pt x="1" y="182"/>
                  </a:lnTo>
                  <a:lnTo>
                    <a:pt x="3048" y="7641"/>
                  </a:lnTo>
                  <a:lnTo>
                    <a:pt x="4094" y="7504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1222750" y="1721606"/>
              <a:ext cx="584734" cy="221201"/>
            </a:xfrm>
            <a:custGeom>
              <a:avLst/>
              <a:gdLst/>
              <a:ahLst/>
              <a:cxnLst/>
              <a:rect l="l" t="t" r="r" b="b"/>
              <a:pathLst>
                <a:path w="12144" h="4594" extrusionOk="0">
                  <a:moveTo>
                    <a:pt x="546" y="0"/>
                  </a:moveTo>
                  <a:cubicBezTo>
                    <a:pt x="364" y="46"/>
                    <a:pt x="137" y="137"/>
                    <a:pt x="0" y="182"/>
                  </a:cubicBezTo>
                  <a:cubicBezTo>
                    <a:pt x="819" y="2729"/>
                    <a:pt x="3229" y="4594"/>
                    <a:pt x="6140" y="4594"/>
                  </a:cubicBezTo>
                  <a:cubicBezTo>
                    <a:pt x="8914" y="4594"/>
                    <a:pt x="11234" y="2865"/>
                    <a:pt x="12143" y="409"/>
                  </a:cubicBezTo>
                  <a:cubicBezTo>
                    <a:pt x="11962" y="273"/>
                    <a:pt x="11734" y="182"/>
                    <a:pt x="11552" y="137"/>
                  </a:cubicBezTo>
                  <a:cubicBezTo>
                    <a:pt x="10779" y="2365"/>
                    <a:pt x="8642" y="3957"/>
                    <a:pt x="6140" y="3957"/>
                  </a:cubicBezTo>
                  <a:cubicBezTo>
                    <a:pt x="3548" y="3957"/>
                    <a:pt x="1410" y="2274"/>
                    <a:pt x="54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1251208" y="1717225"/>
              <a:ext cx="534369" cy="194911"/>
            </a:xfrm>
            <a:custGeom>
              <a:avLst/>
              <a:gdLst/>
              <a:ahLst/>
              <a:cxnLst/>
              <a:rect l="l" t="t" r="r" b="b"/>
              <a:pathLst>
                <a:path w="11098" h="4048" extrusionOk="0">
                  <a:moveTo>
                    <a:pt x="819" y="0"/>
                  </a:moveTo>
                  <a:cubicBezTo>
                    <a:pt x="501" y="0"/>
                    <a:pt x="228" y="46"/>
                    <a:pt x="1" y="91"/>
                  </a:cubicBezTo>
                  <a:cubicBezTo>
                    <a:pt x="819" y="2365"/>
                    <a:pt x="2957" y="4048"/>
                    <a:pt x="5595" y="4048"/>
                  </a:cubicBezTo>
                  <a:cubicBezTo>
                    <a:pt x="8096" y="4048"/>
                    <a:pt x="10234" y="2456"/>
                    <a:pt x="11098" y="228"/>
                  </a:cubicBezTo>
                  <a:cubicBezTo>
                    <a:pt x="10779" y="91"/>
                    <a:pt x="10370" y="0"/>
                    <a:pt x="9915" y="0"/>
                  </a:cubicBezTo>
                  <a:lnTo>
                    <a:pt x="9415" y="0"/>
                  </a:lnTo>
                  <a:cubicBezTo>
                    <a:pt x="8824" y="1592"/>
                    <a:pt x="7368" y="2729"/>
                    <a:pt x="5595" y="2729"/>
                  </a:cubicBezTo>
                  <a:cubicBezTo>
                    <a:pt x="3821" y="2729"/>
                    <a:pt x="2275" y="1592"/>
                    <a:pt x="1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1334412" y="1717225"/>
              <a:ext cx="365747" cy="131401"/>
            </a:xfrm>
            <a:custGeom>
              <a:avLst/>
              <a:gdLst/>
              <a:ahLst/>
              <a:cxnLst/>
              <a:rect l="l" t="t" r="r" b="b"/>
              <a:pathLst>
                <a:path w="7596" h="2729" extrusionOk="0">
                  <a:moveTo>
                    <a:pt x="1" y="0"/>
                  </a:moveTo>
                  <a:cubicBezTo>
                    <a:pt x="547" y="1592"/>
                    <a:pt x="2047" y="2729"/>
                    <a:pt x="3821" y="2729"/>
                  </a:cubicBezTo>
                  <a:cubicBezTo>
                    <a:pt x="5549" y="2729"/>
                    <a:pt x="7096" y="1592"/>
                    <a:pt x="7596" y="0"/>
                  </a:cubicBezTo>
                  <a:lnTo>
                    <a:pt x="7232" y="0"/>
                  </a:lnTo>
                  <a:cubicBezTo>
                    <a:pt x="6550" y="1183"/>
                    <a:pt x="5276" y="2001"/>
                    <a:pt x="3821" y="2001"/>
                  </a:cubicBezTo>
                  <a:cubicBezTo>
                    <a:pt x="2320" y="2001"/>
                    <a:pt x="1092" y="1183"/>
                    <a:pt x="45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1356321" y="1717225"/>
              <a:ext cx="321979" cy="96396"/>
            </a:xfrm>
            <a:custGeom>
              <a:avLst/>
              <a:gdLst/>
              <a:ahLst/>
              <a:cxnLst/>
              <a:rect l="l" t="t" r="r" b="b"/>
              <a:pathLst>
                <a:path w="6687" h="2002" extrusionOk="0">
                  <a:moveTo>
                    <a:pt x="1" y="0"/>
                  </a:moveTo>
                  <a:cubicBezTo>
                    <a:pt x="683" y="1183"/>
                    <a:pt x="1911" y="2001"/>
                    <a:pt x="3366" y="2001"/>
                  </a:cubicBezTo>
                  <a:cubicBezTo>
                    <a:pt x="4821" y="2001"/>
                    <a:pt x="6095" y="1183"/>
                    <a:pt x="6686" y="0"/>
                  </a:cubicBezTo>
                  <a:lnTo>
                    <a:pt x="5868" y="0"/>
                  </a:lnTo>
                  <a:cubicBezTo>
                    <a:pt x="5322" y="773"/>
                    <a:pt x="4412" y="1319"/>
                    <a:pt x="3366" y="1319"/>
                  </a:cubicBezTo>
                  <a:cubicBezTo>
                    <a:pt x="2275" y="1319"/>
                    <a:pt x="1365" y="773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1575310" y="1642736"/>
              <a:ext cx="131450" cy="315383"/>
            </a:xfrm>
            <a:custGeom>
              <a:avLst/>
              <a:gdLst/>
              <a:ahLst/>
              <a:cxnLst/>
              <a:rect l="l" t="t" r="r" b="b"/>
              <a:pathLst>
                <a:path w="2730" h="6550" extrusionOk="0">
                  <a:moveTo>
                    <a:pt x="1" y="1"/>
                  </a:moveTo>
                  <a:lnTo>
                    <a:pt x="1" y="6550"/>
                  </a:lnTo>
                  <a:lnTo>
                    <a:pt x="2729" y="6550"/>
                  </a:lnTo>
                  <a:lnTo>
                    <a:pt x="27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1577525" y="1958074"/>
              <a:ext cx="129235" cy="43865"/>
            </a:xfrm>
            <a:custGeom>
              <a:avLst/>
              <a:gdLst/>
              <a:ahLst/>
              <a:cxnLst/>
              <a:rect l="l" t="t" r="r" b="b"/>
              <a:pathLst>
                <a:path w="2684" h="911" extrusionOk="0">
                  <a:moveTo>
                    <a:pt x="0" y="1"/>
                  </a:moveTo>
                  <a:lnTo>
                    <a:pt x="0" y="911"/>
                  </a:lnTo>
                  <a:lnTo>
                    <a:pt x="2683" y="911"/>
                  </a:lnTo>
                  <a:lnTo>
                    <a:pt x="26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1577525" y="2001891"/>
              <a:ext cx="129235" cy="21956"/>
            </a:xfrm>
            <a:custGeom>
              <a:avLst/>
              <a:gdLst/>
              <a:ahLst/>
              <a:cxnLst/>
              <a:rect l="l" t="t" r="r" b="b"/>
              <a:pathLst>
                <a:path w="2684" h="456" extrusionOk="0">
                  <a:moveTo>
                    <a:pt x="0" y="1"/>
                  </a:moveTo>
                  <a:lnTo>
                    <a:pt x="0" y="455"/>
                  </a:lnTo>
                  <a:lnTo>
                    <a:pt x="2683" y="455"/>
                  </a:lnTo>
                  <a:lnTo>
                    <a:pt x="26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920557" y="1924176"/>
              <a:ext cx="381059" cy="682141"/>
            </a:xfrm>
            <a:custGeom>
              <a:avLst/>
              <a:gdLst/>
              <a:ahLst/>
              <a:cxnLst/>
              <a:rect l="l" t="t" r="r" b="b"/>
              <a:pathLst>
                <a:path w="7914" h="14167" extrusionOk="0">
                  <a:moveTo>
                    <a:pt x="6100" y="0"/>
                  </a:moveTo>
                  <a:cubicBezTo>
                    <a:pt x="5321" y="0"/>
                    <a:pt x="4594" y="68"/>
                    <a:pt x="4594" y="68"/>
                  </a:cubicBezTo>
                  <a:cubicBezTo>
                    <a:pt x="4594" y="68"/>
                    <a:pt x="4093" y="1433"/>
                    <a:pt x="3820" y="3297"/>
                  </a:cubicBezTo>
                  <a:cubicBezTo>
                    <a:pt x="3548" y="5207"/>
                    <a:pt x="3320" y="6253"/>
                    <a:pt x="3320" y="6253"/>
                  </a:cubicBezTo>
                  <a:cubicBezTo>
                    <a:pt x="3320" y="6253"/>
                    <a:pt x="2274" y="7300"/>
                    <a:pt x="1365" y="9346"/>
                  </a:cubicBezTo>
                  <a:cubicBezTo>
                    <a:pt x="455" y="11438"/>
                    <a:pt x="0" y="13439"/>
                    <a:pt x="0" y="13439"/>
                  </a:cubicBezTo>
                  <a:lnTo>
                    <a:pt x="1410" y="14167"/>
                  </a:lnTo>
                  <a:cubicBezTo>
                    <a:pt x="1410" y="14167"/>
                    <a:pt x="4821" y="9483"/>
                    <a:pt x="5594" y="7982"/>
                  </a:cubicBezTo>
                  <a:cubicBezTo>
                    <a:pt x="6049" y="7072"/>
                    <a:pt x="6731" y="5344"/>
                    <a:pt x="7231" y="3661"/>
                  </a:cubicBezTo>
                  <a:cubicBezTo>
                    <a:pt x="7550" y="2524"/>
                    <a:pt x="7868" y="1296"/>
                    <a:pt x="7914" y="341"/>
                  </a:cubicBezTo>
                  <a:cubicBezTo>
                    <a:pt x="7709" y="68"/>
                    <a:pt x="6879" y="0"/>
                    <a:pt x="6100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1735170" y="1944977"/>
              <a:ext cx="168669" cy="727065"/>
            </a:xfrm>
            <a:custGeom>
              <a:avLst/>
              <a:gdLst/>
              <a:ahLst/>
              <a:cxnLst/>
              <a:rect l="l" t="t" r="r" b="b"/>
              <a:pathLst>
                <a:path w="3503" h="15100" extrusionOk="0">
                  <a:moveTo>
                    <a:pt x="3366" y="0"/>
                  </a:moveTo>
                  <a:lnTo>
                    <a:pt x="1" y="682"/>
                  </a:lnTo>
                  <a:cubicBezTo>
                    <a:pt x="1" y="682"/>
                    <a:pt x="774" y="4594"/>
                    <a:pt x="1001" y="5958"/>
                  </a:cubicBezTo>
                  <a:cubicBezTo>
                    <a:pt x="1229" y="7322"/>
                    <a:pt x="774" y="9142"/>
                    <a:pt x="1001" y="11461"/>
                  </a:cubicBezTo>
                  <a:cubicBezTo>
                    <a:pt x="1229" y="13780"/>
                    <a:pt x="1456" y="15099"/>
                    <a:pt x="1456" y="15099"/>
                  </a:cubicBezTo>
                  <a:lnTo>
                    <a:pt x="3139" y="15099"/>
                  </a:lnTo>
                  <a:cubicBezTo>
                    <a:pt x="3139" y="15099"/>
                    <a:pt x="3503" y="10915"/>
                    <a:pt x="3503" y="9824"/>
                  </a:cubicBezTo>
                  <a:lnTo>
                    <a:pt x="3503" y="5503"/>
                  </a:lnTo>
                  <a:cubicBezTo>
                    <a:pt x="3503" y="4412"/>
                    <a:pt x="3366" y="0"/>
                    <a:pt x="3366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1597219" y="1664644"/>
              <a:ext cx="13193" cy="293474"/>
            </a:xfrm>
            <a:custGeom>
              <a:avLst/>
              <a:gdLst/>
              <a:ahLst/>
              <a:cxnLst/>
              <a:rect l="l" t="t" r="r" b="b"/>
              <a:pathLst>
                <a:path w="274" h="6095" extrusionOk="0">
                  <a:moveTo>
                    <a:pt x="0" y="1"/>
                  </a:moveTo>
                  <a:lnTo>
                    <a:pt x="0" y="6095"/>
                  </a:lnTo>
                  <a:lnTo>
                    <a:pt x="273" y="609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1634439" y="1664644"/>
              <a:ext cx="15360" cy="293474"/>
            </a:xfrm>
            <a:custGeom>
              <a:avLst/>
              <a:gdLst/>
              <a:ahLst/>
              <a:cxnLst/>
              <a:rect l="l" t="t" r="r" b="b"/>
              <a:pathLst>
                <a:path w="319" h="6095" extrusionOk="0">
                  <a:moveTo>
                    <a:pt x="1" y="1"/>
                  </a:moveTo>
                  <a:lnTo>
                    <a:pt x="1" y="6095"/>
                  </a:lnTo>
                  <a:lnTo>
                    <a:pt x="319" y="6095"/>
                  </a:lnTo>
                  <a:lnTo>
                    <a:pt x="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1678256" y="1664644"/>
              <a:ext cx="15360" cy="293474"/>
            </a:xfrm>
            <a:custGeom>
              <a:avLst/>
              <a:gdLst/>
              <a:ahLst/>
              <a:cxnLst/>
              <a:rect l="l" t="t" r="r" b="b"/>
              <a:pathLst>
                <a:path w="319" h="6095" extrusionOk="0">
                  <a:moveTo>
                    <a:pt x="0" y="1"/>
                  </a:moveTo>
                  <a:lnTo>
                    <a:pt x="0" y="6095"/>
                  </a:lnTo>
                  <a:lnTo>
                    <a:pt x="319" y="6095"/>
                  </a:lnTo>
                  <a:lnTo>
                    <a:pt x="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5"/>
            <p:cNvSpPr/>
            <p:nvPr/>
          </p:nvSpPr>
          <p:spPr>
            <a:xfrm>
              <a:off x="1496487" y="2707058"/>
              <a:ext cx="203674" cy="1011728"/>
            </a:xfrm>
            <a:custGeom>
              <a:avLst/>
              <a:gdLst/>
              <a:ahLst/>
              <a:cxnLst/>
              <a:rect l="l" t="t" r="r" b="b"/>
              <a:pathLst>
                <a:path w="4230" h="21012" extrusionOk="0">
                  <a:moveTo>
                    <a:pt x="0" y="0"/>
                  </a:moveTo>
                  <a:cubicBezTo>
                    <a:pt x="0" y="0"/>
                    <a:pt x="91" y="3729"/>
                    <a:pt x="319" y="6504"/>
                  </a:cubicBezTo>
                  <a:cubicBezTo>
                    <a:pt x="592" y="9278"/>
                    <a:pt x="501" y="10324"/>
                    <a:pt x="501" y="11052"/>
                  </a:cubicBezTo>
                  <a:cubicBezTo>
                    <a:pt x="546" y="11779"/>
                    <a:pt x="910" y="14281"/>
                    <a:pt x="955" y="15372"/>
                  </a:cubicBezTo>
                  <a:cubicBezTo>
                    <a:pt x="1001" y="16327"/>
                    <a:pt x="1319" y="19784"/>
                    <a:pt x="1319" y="21012"/>
                  </a:cubicBezTo>
                  <a:cubicBezTo>
                    <a:pt x="1951" y="20937"/>
                    <a:pt x="2551" y="20863"/>
                    <a:pt x="3122" y="20863"/>
                  </a:cubicBezTo>
                  <a:cubicBezTo>
                    <a:pt x="3250" y="20863"/>
                    <a:pt x="3377" y="20867"/>
                    <a:pt x="3502" y="20875"/>
                  </a:cubicBezTo>
                  <a:cubicBezTo>
                    <a:pt x="3366" y="19011"/>
                    <a:pt x="3957" y="15418"/>
                    <a:pt x="4048" y="14463"/>
                  </a:cubicBezTo>
                  <a:cubicBezTo>
                    <a:pt x="4230" y="13280"/>
                    <a:pt x="3184" y="9687"/>
                    <a:pt x="3275" y="9323"/>
                  </a:cubicBezTo>
                  <a:cubicBezTo>
                    <a:pt x="3411" y="9005"/>
                    <a:pt x="3184" y="3729"/>
                    <a:pt x="3184" y="37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5"/>
            <p:cNvSpPr/>
            <p:nvPr/>
          </p:nvSpPr>
          <p:spPr>
            <a:xfrm>
              <a:off x="1194293" y="3668241"/>
              <a:ext cx="372296" cy="224331"/>
            </a:xfrm>
            <a:custGeom>
              <a:avLst/>
              <a:gdLst/>
              <a:ahLst/>
              <a:cxnLst/>
              <a:rect l="l" t="t" r="r" b="b"/>
              <a:pathLst>
                <a:path w="7732" h="4659" extrusionOk="0">
                  <a:moveTo>
                    <a:pt x="6111" y="0"/>
                  </a:moveTo>
                  <a:cubicBezTo>
                    <a:pt x="5458" y="0"/>
                    <a:pt x="4775" y="155"/>
                    <a:pt x="4775" y="186"/>
                  </a:cubicBezTo>
                  <a:cubicBezTo>
                    <a:pt x="4912" y="1823"/>
                    <a:pt x="4594" y="2096"/>
                    <a:pt x="3320" y="2732"/>
                  </a:cubicBezTo>
                  <a:cubicBezTo>
                    <a:pt x="2683" y="3005"/>
                    <a:pt x="1728" y="3551"/>
                    <a:pt x="1046" y="3688"/>
                  </a:cubicBezTo>
                  <a:cubicBezTo>
                    <a:pt x="931" y="3714"/>
                    <a:pt x="820" y="3722"/>
                    <a:pt x="718" y="3722"/>
                  </a:cubicBezTo>
                  <a:cubicBezTo>
                    <a:pt x="583" y="3722"/>
                    <a:pt x="461" y="3709"/>
                    <a:pt x="358" y="3709"/>
                  </a:cubicBezTo>
                  <a:cubicBezTo>
                    <a:pt x="137" y="3709"/>
                    <a:pt x="0" y="3768"/>
                    <a:pt x="0" y="4142"/>
                  </a:cubicBezTo>
                  <a:cubicBezTo>
                    <a:pt x="0" y="4475"/>
                    <a:pt x="422" y="4564"/>
                    <a:pt x="1003" y="4564"/>
                  </a:cubicBezTo>
                  <a:cubicBezTo>
                    <a:pt x="1662" y="4564"/>
                    <a:pt x="2527" y="4450"/>
                    <a:pt x="3217" y="4450"/>
                  </a:cubicBezTo>
                  <a:cubicBezTo>
                    <a:pt x="3333" y="4450"/>
                    <a:pt x="3444" y="4453"/>
                    <a:pt x="3548" y="4461"/>
                  </a:cubicBezTo>
                  <a:cubicBezTo>
                    <a:pt x="4440" y="4495"/>
                    <a:pt x="5489" y="4659"/>
                    <a:pt x="6223" y="4659"/>
                  </a:cubicBezTo>
                  <a:cubicBezTo>
                    <a:pt x="6461" y="4659"/>
                    <a:pt x="6666" y="4642"/>
                    <a:pt x="6822" y="4597"/>
                  </a:cubicBezTo>
                  <a:cubicBezTo>
                    <a:pt x="7459" y="4461"/>
                    <a:pt x="7732" y="4006"/>
                    <a:pt x="7686" y="3460"/>
                  </a:cubicBezTo>
                  <a:cubicBezTo>
                    <a:pt x="7641" y="2778"/>
                    <a:pt x="7095" y="2323"/>
                    <a:pt x="6959" y="140"/>
                  </a:cubicBezTo>
                  <a:cubicBezTo>
                    <a:pt x="6736" y="36"/>
                    <a:pt x="6427" y="0"/>
                    <a:pt x="6111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1332245" y="3668241"/>
              <a:ext cx="370129" cy="224331"/>
            </a:xfrm>
            <a:custGeom>
              <a:avLst/>
              <a:gdLst/>
              <a:ahLst/>
              <a:cxnLst/>
              <a:rect l="l" t="t" r="r" b="b"/>
              <a:pathLst>
                <a:path w="7687" h="4659" extrusionOk="0">
                  <a:moveTo>
                    <a:pt x="6066" y="0"/>
                  </a:moveTo>
                  <a:cubicBezTo>
                    <a:pt x="5412" y="0"/>
                    <a:pt x="4730" y="155"/>
                    <a:pt x="4730" y="186"/>
                  </a:cubicBezTo>
                  <a:cubicBezTo>
                    <a:pt x="4867" y="1823"/>
                    <a:pt x="4594" y="2096"/>
                    <a:pt x="3275" y="2732"/>
                  </a:cubicBezTo>
                  <a:cubicBezTo>
                    <a:pt x="2638" y="3005"/>
                    <a:pt x="1683" y="3551"/>
                    <a:pt x="1001" y="3688"/>
                  </a:cubicBezTo>
                  <a:cubicBezTo>
                    <a:pt x="885" y="3714"/>
                    <a:pt x="777" y="3722"/>
                    <a:pt x="677" y="3722"/>
                  </a:cubicBezTo>
                  <a:cubicBezTo>
                    <a:pt x="546" y="3722"/>
                    <a:pt x="430" y="3709"/>
                    <a:pt x="332" y="3709"/>
                  </a:cubicBezTo>
                  <a:cubicBezTo>
                    <a:pt x="123" y="3709"/>
                    <a:pt x="0" y="3768"/>
                    <a:pt x="0" y="4142"/>
                  </a:cubicBezTo>
                  <a:cubicBezTo>
                    <a:pt x="0" y="4475"/>
                    <a:pt x="422" y="4564"/>
                    <a:pt x="1000" y="4564"/>
                  </a:cubicBezTo>
                  <a:cubicBezTo>
                    <a:pt x="1655" y="4564"/>
                    <a:pt x="2511" y="4450"/>
                    <a:pt x="3182" y="4450"/>
                  </a:cubicBezTo>
                  <a:cubicBezTo>
                    <a:pt x="3295" y="4450"/>
                    <a:pt x="3402" y="4453"/>
                    <a:pt x="3502" y="4461"/>
                  </a:cubicBezTo>
                  <a:cubicBezTo>
                    <a:pt x="4395" y="4495"/>
                    <a:pt x="5469" y="4659"/>
                    <a:pt x="6196" y="4659"/>
                  </a:cubicBezTo>
                  <a:cubicBezTo>
                    <a:pt x="6432" y="4659"/>
                    <a:pt x="6632" y="4642"/>
                    <a:pt x="6777" y="4597"/>
                  </a:cubicBezTo>
                  <a:cubicBezTo>
                    <a:pt x="7414" y="4461"/>
                    <a:pt x="7686" y="4006"/>
                    <a:pt x="7641" y="3460"/>
                  </a:cubicBezTo>
                  <a:cubicBezTo>
                    <a:pt x="7595" y="2778"/>
                    <a:pt x="7095" y="2323"/>
                    <a:pt x="6913" y="140"/>
                  </a:cubicBezTo>
                  <a:cubicBezTo>
                    <a:pt x="6691" y="36"/>
                    <a:pt x="6382" y="0"/>
                    <a:pt x="6066" y="0"/>
                  </a:cubicBez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1356321" y="2707058"/>
              <a:ext cx="203723" cy="1011728"/>
            </a:xfrm>
            <a:custGeom>
              <a:avLst/>
              <a:gdLst/>
              <a:ahLst/>
              <a:cxnLst/>
              <a:rect l="l" t="t" r="r" b="b"/>
              <a:pathLst>
                <a:path w="4231" h="21012" extrusionOk="0">
                  <a:moveTo>
                    <a:pt x="1" y="0"/>
                  </a:moveTo>
                  <a:cubicBezTo>
                    <a:pt x="1" y="0"/>
                    <a:pt x="92" y="3729"/>
                    <a:pt x="319" y="6504"/>
                  </a:cubicBezTo>
                  <a:cubicBezTo>
                    <a:pt x="637" y="9278"/>
                    <a:pt x="501" y="10324"/>
                    <a:pt x="501" y="11052"/>
                  </a:cubicBezTo>
                  <a:cubicBezTo>
                    <a:pt x="546" y="11779"/>
                    <a:pt x="910" y="14281"/>
                    <a:pt x="956" y="15372"/>
                  </a:cubicBezTo>
                  <a:cubicBezTo>
                    <a:pt x="1001" y="16327"/>
                    <a:pt x="1365" y="19784"/>
                    <a:pt x="1365" y="21012"/>
                  </a:cubicBezTo>
                  <a:cubicBezTo>
                    <a:pt x="1959" y="20937"/>
                    <a:pt x="2553" y="20863"/>
                    <a:pt x="3123" y="20863"/>
                  </a:cubicBezTo>
                  <a:cubicBezTo>
                    <a:pt x="3251" y="20863"/>
                    <a:pt x="3377" y="20867"/>
                    <a:pt x="3503" y="20875"/>
                  </a:cubicBezTo>
                  <a:cubicBezTo>
                    <a:pt x="3412" y="19011"/>
                    <a:pt x="3957" y="15418"/>
                    <a:pt x="4094" y="14463"/>
                  </a:cubicBezTo>
                  <a:cubicBezTo>
                    <a:pt x="4185" y="13280"/>
                    <a:pt x="3184" y="9687"/>
                    <a:pt x="3275" y="9323"/>
                  </a:cubicBezTo>
                  <a:cubicBezTo>
                    <a:pt x="3412" y="9005"/>
                    <a:pt x="4230" y="6504"/>
                    <a:pt x="4230" y="650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1311440" y="2310681"/>
              <a:ext cx="444569" cy="1342422"/>
            </a:xfrm>
            <a:custGeom>
              <a:avLst/>
              <a:gdLst/>
              <a:ahLst/>
              <a:cxnLst/>
              <a:rect l="l" t="t" r="r" b="b"/>
              <a:pathLst>
                <a:path w="9233" h="27880" extrusionOk="0">
                  <a:moveTo>
                    <a:pt x="228" y="0"/>
                  </a:moveTo>
                  <a:cubicBezTo>
                    <a:pt x="228" y="0"/>
                    <a:pt x="137" y="2229"/>
                    <a:pt x="46" y="5685"/>
                  </a:cubicBezTo>
                  <a:cubicBezTo>
                    <a:pt x="1" y="8050"/>
                    <a:pt x="728" y="13235"/>
                    <a:pt x="910" y="15918"/>
                  </a:cubicBezTo>
                  <a:cubicBezTo>
                    <a:pt x="1229" y="20648"/>
                    <a:pt x="1911" y="25196"/>
                    <a:pt x="2184" y="27879"/>
                  </a:cubicBezTo>
                  <a:lnTo>
                    <a:pt x="7414" y="27879"/>
                  </a:lnTo>
                  <a:cubicBezTo>
                    <a:pt x="7641" y="26651"/>
                    <a:pt x="8323" y="22649"/>
                    <a:pt x="7778" y="17692"/>
                  </a:cubicBezTo>
                  <a:cubicBezTo>
                    <a:pt x="7323" y="13917"/>
                    <a:pt x="7869" y="10279"/>
                    <a:pt x="8005" y="9324"/>
                  </a:cubicBezTo>
                  <a:cubicBezTo>
                    <a:pt x="8414" y="6276"/>
                    <a:pt x="9233" y="5230"/>
                    <a:pt x="7596" y="2320"/>
                  </a:cubicBezTo>
                  <a:cubicBezTo>
                    <a:pt x="3912" y="1774"/>
                    <a:pt x="228" y="0"/>
                    <a:pt x="22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1750482" y="2759590"/>
              <a:ext cx="89848" cy="188363"/>
            </a:xfrm>
            <a:custGeom>
              <a:avLst/>
              <a:gdLst/>
              <a:ahLst/>
              <a:cxnLst/>
              <a:rect l="l" t="t" r="r" b="b"/>
              <a:pathLst>
                <a:path w="1866" h="3912" extrusionOk="0">
                  <a:moveTo>
                    <a:pt x="729" y="1"/>
                  </a:moveTo>
                  <a:cubicBezTo>
                    <a:pt x="729" y="1"/>
                    <a:pt x="1" y="592"/>
                    <a:pt x="46" y="1774"/>
                  </a:cubicBezTo>
                  <a:cubicBezTo>
                    <a:pt x="92" y="2957"/>
                    <a:pt x="1638" y="3912"/>
                    <a:pt x="1638" y="3912"/>
                  </a:cubicBezTo>
                  <a:lnTo>
                    <a:pt x="1866" y="3593"/>
                  </a:lnTo>
                  <a:lnTo>
                    <a:pt x="1866" y="3593"/>
                  </a:lnTo>
                  <a:cubicBezTo>
                    <a:pt x="1865" y="3594"/>
                    <a:pt x="1864" y="3595"/>
                    <a:pt x="1862" y="3595"/>
                  </a:cubicBezTo>
                  <a:cubicBezTo>
                    <a:pt x="1769" y="3595"/>
                    <a:pt x="456" y="2444"/>
                    <a:pt x="456" y="1774"/>
                  </a:cubicBezTo>
                  <a:cubicBezTo>
                    <a:pt x="456" y="1092"/>
                    <a:pt x="729" y="501"/>
                    <a:pt x="729" y="501"/>
                  </a:cubicBezTo>
                  <a:lnTo>
                    <a:pt x="7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1838117" y="2755208"/>
              <a:ext cx="92015" cy="197126"/>
            </a:xfrm>
            <a:custGeom>
              <a:avLst/>
              <a:gdLst/>
              <a:ahLst/>
              <a:cxnLst/>
              <a:rect l="l" t="t" r="r" b="b"/>
              <a:pathLst>
                <a:path w="1911" h="4094" extrusionOk="0">
                  <a:moveTo>
                    <a:pt x="1046" y="1"/>
                  </a:moveTo>
                  <a:lnTo>
                    <a:pt x="1183" y="592"/>
                  </a:lnTo>
                  <a:cubicBezTo>
                    <a:pt x="1183" y="592"/>
                    <a:pt x="1456" y="1183"/>
                    <a:pt x="1456" y="1865"/>
                  </a:cubicBezTo>
                  <a:cubicBezTo>
                    <a:pt x="1456" y="2547"/>
                    <a:pt x="0" y="3730"/>
                    <a:pt x="0" y="3730"/>
                  </a:cubicBezTo>
                  <a:lnTo>
                    <a:pt x="228" y="4094"/>
                  </a:lnTo>
                  <a:cubicBezTo>
                    <a:pt x="228" y="4094"/>
                    <a:pt x="1819" y="3048"/>
                    <a:pt x="1910" y="1911"/>
                  </a:cubicBezTo>
                  <a:cubicBezTo>
                    <a:pt x="1910" y="728"/>
                    <a:pt x="1046" y="1"/>
                    <a:pt x="1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1765842" y="2632569"/>
              <a:ext cx="135831" cy="190578"/>
            </a:xfrm>
            <a:custGeom>
              <a:avLst/>
              <a:gdLst/>
              <a:ahLst/>
              <a:cxnLst/>
              <a:rect l="l" t="t" r="r" b="b"/>
              <a:pathLst>
                <a:path w="2821" h="3958" extrusionOk="0">
                  <a:moveTo>
                    <a:pt x="2547" y="1"/>
                  </a:moveTo>
                  <a:lnTo>
                    <a:pt x="1092" y="183"/>
                  </a:lnTo>
                  <a:cubicBezTo>
                    <a:pt x="1092" y="183"/>
                    <a:pt x="637" y="819"/>
                    <a:pt x="364" y="1502"/>
                  </a:cubicBezTo>
                  <a:cubicBezTo>
                    <a:pt x="0" y="2184"/>
                    <a:pt x="319" y="2184"/>
                    <a:pt x="228" y="3002"/>
                  </a:cubicBezTo>
                  <a:lnTo>
                    <a:pt x="228" y="3321"/>
                  </a:lnTo>
                  <a:cubicBezTo>
                    <a:pt x="228" y="3639"/>
                    <a:pt x="546" y="3957"/>
                    <a:pt x="864" y="3957"/>
                  </a:cubicBezTo>
                  <a:lnTo>
                    <a:pt x="2001" y="3957"/>
                  </a:lnTo>
                  <a:cubicBezTo>
                    <a:pt x="2456" y="3957"/>
                    <a:pt x="2820" y="3548"/>
                    <a:pt x="2820" y="3093"/>
                  </a:cubicBezTo>
                  <a:lnTo>
                    <a:pt x="2547" y="1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802299" y="2540601"/>
              <a:ext cx="201508" cy="179311"/>
            </a:xfrm>
            <a:custGeom>
              <a:avLst/>
              <a:gdLst/>
              <a:ahLst/>
              <a:cxnLst/>
              <a:rect l="l" t="t" r="r" b="b"/>
              <a:pathLst>
                <a:path w="4185" h="3724" extrusionOk="0">
                  <a:moveTo>
                    <a:pt x="2638" y="1"/>
                  </a:moveTo>
                  <a:cubicBezTo>
                    <a:pt x="2638" y="1"/>
                    <a:pt x="2001" y="273"/>
                    <a:pt x="1319" y="592"/>
                  </a:cubicBezTo>
                  <a:cubicBezTo>
                    <a:pt x="637" y="865"/>
                    <a:pt x="1046" y="1092"/>
                    <a:pt x="455" y="1638"/>
                  </a:cubicBezTo>
                  <a:lnTo>
                    <a:pt x="228" y="1865"/>
                  </a:lnTo>
                  <a:cubicBezTo>
                    <a:pt x="0" y="2093"/>
                    <a:pt x="0" y="2502"/>
                    <a:pt x="319" y="2729"/>
                  </a:cubicBezTo>
                  <a:lnTo>
                    <a:pt x="1137" y="3548"/>
                  </a:lnTo>
                  <a:cubicBezTo>
                    <a:pt x="1293" y="3665"/>
                    <a:pt x="1474" y="3723"/>
                    <a:pt x="1652" y="3723"/>
                  </a:cubicBezTo>
                  <a:cubicBezTo>
                    <a:pt x="1888" y="3723"/>
                    <a:pt x="2118" y="3619"/>
                    <a:pt x="2274" y="3412"/>
                  </a:cubicBezTo>
                  <a:lnTo>
                    <a:pt x="4184" y="95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E45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1739552" y="2932595"/>
              <a:ext cx="197126" cy="24123"/>
            </a:xfrm>
            <a:custGeom>
              <a:avLst/>
              <a:gdLst/>
              <a:ahLst/>
              <a:cxnLst/>
              <a:rect l="l" t="t" r="r" b="b"/>
              <a:pathLst>
                <a:path w="4094" h="501" extrusionOk="0">
                  <a:moveTo>
                    <a:pt x="1" y="0"/>
                  </a:moveTo>
                  <a:lnTo>
                    <a:pt x="1" y="501"/>
                  </a:lnTo>
                  <a:lnTo>
                    <a:pt x="4094" y="501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1822756" y="2943526"/>
              <a:ext cx="26338" cy="177433"/>
            </a:xfrm>
            <a:custGeom>
              <a:avLst/>
              <a:gdLst/>
              <a:ahLst/>
              <a:cxnLst/>
              <a:rect l="l" t="t" r="r" b="b"/>
              <a:pathLst>
                <a:path w="547" h="3685" extrusionOk="0">
                  <a:moveTo>
                    <a:pt x="1" y="1"/>
                  </a:moveTo>
                  <a:lnTo>
                    <a:pt x="1" y="3685"/>
                  </a:lnTo>
                  <a:lnTo>
                    <a:pt x="547" y="3685"/>
                  </a:lnTo>
                  <a:lnTo>
                    <a:pt x="5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778175" y="1267353"/>
              <a:ext cx="155573" cy="2116385"/>
            </a:xfrm>
            <a:custGeom>
              <a:avLst/>
              <a:gdLst/>
              <a:ahLst/>
              <a:cxnLst/>
              <a:rect l="l" t="t" r="r" b="b"/>
              <a:pathLst>
                <a:path w="3231" h="43954" extrusionOk="0">
                  <a:moveTo>
                    <a:pt x="2172" y="1"/>
                  </a:moveTo>
                  <a:cubicBezTo>
                    <a:pt x="2146" y="1"/>
                    <a:pt x="2120" y="7"/>
                    <a:pt x="2093" y="20"/>
                  </a:cubicBezTo>
                  <a:cubicBezTo>
                    <a:pt x="46" y="1339"/>
                    <a:pt x="1" y="2612"/>
                    <a:pt x="1" y="2703"/>
                  </a:cubicBezTo>
                  <a:lnTo>
                    <a:pt x="1" y="2749"/>
                  </a:lnTo>
                  <a:lnTo>
                    <a:pt x="1" y="2794"/>
                  </a:lnTo>
                  <a:lnTo>
                    <a:pt x="1" y="4522"/>
                  </a:lnTo>
                  <a:lnTo>
                    <a:pt x="365" y="4522"/>
                  </a:lnTo>
                  <a:lnTo>
                    <a:pt x="365" y="2794"/>
                  </a:lnTo>
                  <a:cubicBezTo>
                    <a:pt x="365" y="2339"/>
                    <a:pt x="729" y="1930"/>
                    <a:pt x="1183" y="1930"/>
                  </a:cubicBezTo>
                  <a:cubicBezTo>
                    <a:pt x="1638" y="1930"/>
                    <a:pt x="2048" y="2339"/>
                    <a:pt x="2048" y="2794"/>
                  </a:cubicBezTo>
                  <a:lnTo>
                    <a:pt x="2048" y="40952"/>
                  </a:lnTo>
                  <a:cubicBezTo>
                    <a:pt x="1593" y="40997"/>
                    <a:pt x="1138" y="41406"/>
                    <a:pt x="1138" y="42362"/>
                  </a:cubicBezTo>
                  <a:cubicBezTo>
                    <a:pt x="1092" y="43453"/>
                    <a:pt x="1638" y="43953"/>
                    <a:pt x="1638" y="43953"/>
                  </a:cubicBezTo>
                  <a:cubicBezTo>
                    <a:pt x="1638" y="43953"/>
                    <a:pt x="1365" y="43226"/>
                    <a:pt x="1411" y="42362"/>
                  </a:cubicBezTo>
                  <a:cubicBezTo>
                    <a:pt x="1547" y="41406"/>
                    <a:pt x="2093" y="41270"/>
                    <a:pt x="2184" y="41225"/>
                  </a:cubicBezTo>
                  <a:cubicBezTo>
                    <a:pt x="2275" y="41225"/>
                    <a:pt x="2866" y="41361"/>
                    <a:pt x="2912" y="42362"/>
                  </a:cubicBezTo>
                  <a:cubicBezTo>
                    <a:pt x="2957" y="43226"/>
                    <a:pt x="2684" y="43953"/>
                    <a:pt x="2684" y="43953"/>
                  </a:cubicBezTo>
                  <a:cubicBezTo>
                    <a:pt x="2684" y="43953"/>
                    <a:pt x="3230" y="43453"/>
                    <a:pt x="3185" y="42362"/>
                  </a:cubicBezTo>
                  <a:cubicBezTo>
                    <a:pt x="3185" y="41452"/>
                    <a:pt x="2775" y="41043"/>
                    <a:pt x="2320" y="40997"/>
                  </a:cubicBezTo>
                  <a:lnTo>
                    <a:pt x="2320" y="2840"/>
                  </a:lnTo>
                  <a:cubicBezTo>
                    <a:pt x="2320" y="2248"/>
                    <a:pt x="1820" y="1657"/>
                    <a:pt x="1138" y="1657"/>
                  </a:cubicBezTo>
                  <a:cubicBezTo>
                    <a:pt x="956" y="1657"/>
                    <a:pt x="865" y="1703"/>
                    <a:pt x="729" y="1703"/>
                  </a:cubicBezTo>
                  <a:cubicBezTo>
                    <a:pt x="1001" y="1339"/>
                    <a:pt x="1456" y="793"/>
                    <a:pt x="2275" y="293"/>
                  </a:cubicBezTo>
                  <a:cubicBezTo>
                    <a:pt x="2320" y="247"/>
                    <a:pt x="2411" y="111"/>
                    <a:pt x="2320" y="65"/>
                  </a:cubicBezTo>
                  <a:cubicBezTo>
                    <a:pt x="2288" y="33"/>
                    <a:pt x="223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1380396" y="1359128"/>
              <a:ext cx="96444" cy="29660"/>
            </a:xfrm>
            <a:custGeom>
              <a:avLst/>
              <a:gdLst/>
              <a:ahLst/>
              <a:cxnLst/>
              <a:rect l="l" t="t" r="r" b="b"/>
              <a:pathLst>
                <a:path w="2003" h="616" extrusionOk="0">
                  <a:moveTo>
                    <a:pt x="969" y="0"/>
                  </a:moveTo>
                  <a:cubicBezTo>
                    <a:pt x="891" y="0"/>
                    <a:pt x="810" y="8"/>
                    <a:pt x="729" y="24"/>
                  </a:cubicBezTo>
                  <a:cubicBezTo>
                    <a:pt x="228" y="206"/>
                    <a:pt x="1" y="615"/>
                    <a:pt x="1" y="615"/>
                  </a:cubicBezTo>
                  <a:cubicBezTo>
                    <a:pt x="1" y="615"/>
                    <a:pt x="274" y="433"/>
                    <a:pt x="729" y="251"/>
                  </a:cubicBezTo>
                  <a:cubicBezTo>
                    <a:pt x="837" y="197"/>
                    <a:pt x="966" y="177"/>
                    <a:pt x="1099" y="177"/>
                  </a:cubicBezTo>
                  <a:cubicBezTo>
                    <a:pt x="1527" y="177"/>
                    <a:pt x="2002" y="388"/>
                    <a:pt x="2002" y="388"/>
                  </a:cubicBezTo>
                  <a:cubicBezTo>
                    <a:pt x="2002" y="388"/>
                    <a:pt x="1544" y="0"/>
                    <a:pt x="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1207390" y="1918687"/>
              <a:ext cx="65773" cy="203674"/>
            </a:xfrm>
            <a:custGeom>
              <a:avLst/>
              <a:gdLst/>
              <a:ahLst/>
              <a:cxnLst/>
              <a:rect l="l" t="t" r="r" b="b"/>
              <a:pathLst>
                <a:path w="1366" h="4230" extrusionOk="0">
                  <a:moveTo>
                    <a:pt x="1320" y="0"/>
                  </a:moveTo>
                  <a:lnTo>
                    <a:pt x="1320" y="0"/>
                  </a:lnTo>
                  <a:cubicBezTo>
                    <a:pt x="1320" y="0"/>
                    <a:pt x="1" y="228"/>
                    <a:pt x="92" y="1820"/>
                  </a:cubicBezTo>
                  <a:cubicBezTo>
                    <a:pt x="137" y="3411"/>
                    <a:pt x="1138" y="4230"/>
                    <a:pt x="1138" y="4230"/>
                  </a:cubicBezTo>
                  <a:lnTo>
                    <a:pt x="1365" y="3548"/>
                  </a:lnTo>
                  <a:cubicBezTo>
                    <a:pt x="1365" y="3548"/>
                    <a:pt x="592" y="2729"/>
                    <a:pt x="592" y="1820"/>
                  </a:cubicBezTo>
                  <a:cubicBezTo>
                    <a:pt x="547" y="910"/>
                    <a:pt x="1320" y="0"/>
                    <a:pt x="1320" y="0"/>
                  </a:cubicBezTo>
                  <a:close/>
                </a:path>
              </a:pathLst>
            </a:custGeom>
            <a:solidFill>
              <a:srgbClr val="D34E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1255038" y="2071946"/>
              <a:ext cx="460442" cy="30729"/>
            </a:xfrm>
            <a:custGeom>
              <a:avLst/>
              <a:gdLst/>
              <a:ahLst/>
              <a:cxnLst/>
              <a:rect l="l" t="t" r="r" b="b"/>
              <a:pathLst>
                <a:path w="9324" h="638" extrusionOk="0">
                  <a:moveTo>
                    <a:pt x="1" y="1"/>
                  </a:moveTo>
                  <a:lnTo>
                    <a:pt x="364" y="638"/>
                  </a:lnTo>
                  <a:lnTo>
                    <a:pt x="9096" y="638"/>
                  </a:lnTo>
                  <a:lnTo>
                    <a:pt x="9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1667278" y="805396"/>
              <a:ext cx="248550" cy="406001"/>
            </a:xfrm>
            <a:custGeom>
              <a:avLst/>
              <a:gdLst/>
              <a:ahLst/>
              <a:cxnLst/>
              <a:rect l="l" t="t" r="r" b="b"/>
              <a:pathLst>
                <a:path w="5162" h="8432" extrusionOk="0">
                  <a:moveTo>
                    <a:pt x="3583" y="1"/>
                  </a:moveTo>
                  <a:cubicBezTo>
                    <a:pt x="3452" y="1"/>
                    <a:pt x="3318" y="21"/>
                    <a:pt x="3184" y="63"/>
                  </a:cubicBezTo>
                  <a:cubicBezTo>
                    <a:pt x="1911" y="472"/>
                    <a:pt x="1320" y="1700"/>
                    <a:pt x="1092" y="2928"/>
                  </a:cubicBezTo>
                  <a:cubicBezTo>
                    <a:pt x="774" y="4247"/>
                    <a:pt x="1" y="8431"/>
                    <a:pt x="1" y="8431"/>
                  </a:cubicBezTo>
                  <a:cubicBezTo>
                    <a:pt x="1" y="8431"/>
                    <a:pt x="1092" y="8249"/>
                    <a:pt x="1593" y="8204"/>
                  </a:cubicBezTo>
                  <a:cubicBezTo>
                    <a:pt x="2138" y="8113"/>
                    <a:pt x="3184" y="7977"/>
                    <a:pt x="3184" y="7977"/>
                  </a:cubicBezTo>
                  <a:cubicBezTo>
                    <a:pt x="3184" y="7977"/>
                    <a:pt x="3867" y="2655"/>
                    <a:pt x="3912" y="2519"/>
                  </a:cubicBezTo>
                  <a:cubicBezTo>
                    <a:pt x="4003" y="2201"/>
                    <a:pt x="5004" y="1973"/>
                    <a:pt x="5004" y="1700"/>
                  </a:cubicBezTo>
                  <a:cubicBezTo>
                    <a:pt x="5161" y="833"/>
                    <a:pt x="4431" y="1"/>
                    <a:pt x="35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1671660" y="1156607"/>
              <a:ext cx="153358" cy="37268"/>
            </a:xfrm>
            <a:custGeom>
              <a:avLst/>
              <a:gdLst/>
              <a:ahLst/>
              <a:cxnLst/>
              <a:rect l="l" t="t" r="r" b="b"/>
              <a:pathLst>
                <a:path w="3185" h="774" extrusionOk="0">
                  <a:moveTo>
                    <a:pt x="3184" y="0"/>
                  </a:moveTo>
                  <a:cubicBezTo>
                    <a:pt x="3184" y="0"/>
                    <a:pt x="92" y="364"/>
                    <a:pt x="92" y="455"/>
                  </a:cubicBezTo>
                  <a:lnTo>
                    <a:pt x="1" y="774"/>
                  </a:lnTo>
                  <a:lnTo>
                    <a:pt x="3093" y="319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1673874" y="1115004"/>
              <a:ext cx="153310" cy="37268"/>
            </a:xfrm>
            <a:custGeom>
              <a:avLst/>
              <a:gdLst/>
              <a:ahLst/>
              <a:cxnLst/>
              <a:rect l="l" t="t" r="r" b="b"/>
              <a:pathLst>
                <a:path w="3184" h="774" extrusionOk="0">
                  <a:moveTo>
                    <a:pt x="3184" y="0"/>
                  </a:moveTo>
                  <a:cubicBezTo>
                    <a:pt x="3184" y="0"/>
                    <a:pt x="91" y="410"/>
                    <a:pt x="91" y="455"/>
                  </a:cubicBezTo>
                  <a:lnTo>
                    <a:pt x="0" y="773"/>
                  </a:lnTo>
                  <a:lnTo>
                    <a:pt x="3138" y="319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1682638" y="1073402"/>
              <a:ext cx="153310" cy="35053"/>
            </a:xfrm>
            <a:custGeom>
              <a:avLst/>
              <a:gdLst/>
              <a:ahLst/>
              <a:cxnLst/>
              <a:rect l="l" t="t" r="r" b="b"/>
              <a:pathLst>
                <a:path w="3184" h="728" extrusionOk="0">
                  <a:moveTo>
                    <a:pt x="3184" y="0"/>
                  </a:moveTo>
                  <a:cubicBezTo>
                    <a:pt x="3184" y="0"/>
                    <a:pt x="91" y="409"/>
                    <a:pt x="91" y="455"/>
                  </a:cubicBezTo>
                  <a:lnTo>
                    <a:pt x="0" y="728"/>
                  </a:lnTo>
                  <a:lnTo>
                    <a:pt x="3093" y="364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1687020" y="1029585"/>
              <a:ext cx="153310" cy="37268"/>
            </a:xfrm>
            <a:custGeom>
              <a:avLst/>
              <a:gdLst/>
              <a:ahLst/>
              <a:cxnLst/>
              <a:rect l="l" t="t" r="r" b="b"/>
              <a:pathLst>
                <a:path w="3184" h="774" extrusionOk="0">
                  <a:moveTo>
                    <a:pt x="3184" y="1"/>
                  </a:moveTo>
                  <a:cubicBezTo>
                    <a:pt x="3184" y="1"/>
                    <a:pt x="137" y="410"/>
                    <a:pt x="137" y="455"/>
                  </a:cubicBezTo>
                  <a:lnTo>
                    <a:pt x="0" y="774"/>
                  </a:lnTo>
                  <a:lnTo>
                    <a:pt x="0" y="774"/>
                  </a:lnTo>
                  <a:lnTo>
                    <a:pt x="3138" y="364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1708880" y="983601"/>
              <a:ext cx="140213" cy="37268"/>
            </a:xfrm>
            <a:custGeom>
              <a:avLst/>
              <a:gdLst/>
              <a:ahLst/>
              <a:cxnLst/>
              <a:rect l="l" t="t" r="r" b="b"/>
              <a:pathLst>
                <a:path w="2912" h="774" extrusionOk="0">
                  <a:moveTo>
                    <a:pt x="2912" y="0"/>
                  </a:moveTo>
                  <a:lnTo>
                    <a:pt x="2912" y="0"/>
                  </a:lnTo>
                  <a:cubicBezTo>
                    <a:pt x="2866" y="46"/>
                    <a:pt x="865" y="319"/>
                    <a:pt x="137" y="455"/>
                  </a:cubicBezTo>
                  <a:cubicBezTo>
                    <a:pt x="46" y="546"/>
                    <a:pt x="46" y="683"/>
                    <a:pt x="1" y="774"/>
                  </a:cubicBezTo>
                  <a:lnTo>
                    <a:pt x="2866" y="319"/>
                  </a:lnTo>
                  <a:lnTo>
                    <a:pt x="29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1715477" y="933236"/>
              <a:ext cx="137998" cy="39483"/>
            </a:xfrm>
            <a:custGeom>
              <a:avLst/>
              <a:gdLst/>
              <a:ahLst/>
              <a:cxnLst/>
              <a:rect l="l" t="t" r="r" b="b"/>
              <a:pathLst>
                <a:path w="2866" h="820" extrusionOk="0">
                  <a:moveTo>
                    <a:pt x="2866" y="0"/>
                  </a:moveTo>
                  <a:lnTo>
                    <a:pt x="2865" y="2"/>
                  </a:lnTo>
                  <a:lnTo>
                    <a:pt x="2865" y="2"/>
                  </a:lnTo>
                  <a:cubicBezTo>
                    <a:pt x="2865" y="2"/>
                    <a:pt x="2866" y="1"/>
                    <a:pt x="2866" y="0"/>
                  </a:cubicBezTo>
                  <a:close/>
                  <a:moveTo>
                    <a:pt x="2865" y="2"/>
                  </a:moveTo>
                  <a:lnTo>
                    <a:pt x="2865" y="2"/>
                  </a:lnTo>
                  <a:cubicBezTo>
                    <a:pt x="2843" y="95"/>
                    <a:pt x="950" y="365"/>
                    <a:pt x="137" y="455"/>
                  </a:cubicBezTo>
                  <a:lnTo>
                    <a:pt x="0" y="819"/>
                  </a:lnTo>
                  <a:lnTo>
                    <a:pt x="2820" y="364"/>
                  </a:lnTo>
                  <a:lnTo>
                    <a:pt x="2865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1715477" y="882870"/>
              <a:ext cx="188363" cy="39483"/>
            </a:xfrm>
            <a:custGeom>
              <a:avLst/>
              <a:gdLst/>
              <a:ahLst/>
              <a:cxnLst/>
              <a:rect l="l" t="t" r="r" b="b"/>
              <a:pathLst>
                <a:path w="3912" h="820" extrusionOk="0">
                  <a:moveTo>
                    <a:pt x="3912" y="0"/>
                  </a:moveTo>
                  <a:cubicBezTo>
                    <a:pt x="3911" y="0"/>
                    <a:pt x="91" y="501"/>
                    <a:pt x="91" y="546"/>
                  </a:cubicBezTo>
                  <a:lnTo>
                    <a:pt x="0" y="819"/>
                  </a:lnTo>
                  <a:lnTo>
                    <a:pt x="0" y="819"/>
                  </a:lnTo>
                  <a:lnTo>
                    <a:pt x="3866" y="273"/>
                  </a:lnTo>
                  <a:lnTo>
                    <a:pt x="39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1632272" y="799425"/>
              <a:ext cx="282496" cy="571829"/>
            </a:xfrm>
            <a:custGeom>
              <a:avLst/>
              <a:gdLst/>
              <a:ahLst/>
              <a:cxnLst/>
              <a:rect l="l" t="t" r="r" b="b"/>
              <a:pathLst>
                <a:path w="5867" h="11876" extrusionOk="0">
                  <a:moveTo>
                    <a:pt x="4221" y="1"/>
                  </a:moveTo>
                  <a:cubicBezTo>
                    <a:pt x="4179" y="1"/>
                    <a:pt x="4136" y="2"/>
                    <a:pt x="4093" y="5"/>
                  </a:cubicBezTo>
                  <a:cubicBezTo>
                    <a:pt x="3184" y="142"/>
                    <a:pt x="2001" y="960"/>
                    <a:pt x="1592" y="3143"/>
                  </a:cubicBezTo>
                  <a:cubicBezTo>
                    <a:pt x="1137" y="5417"/>
                    <a:pt x="0" y="11648"/>
                    <a:pt x="0" y="11739"/>
                  </a:cubicBezTo>
                  <a:cubicBezTo>
                    <a:pt x="0" y="11784"/>
                    <a:pt x="46" y="11875"/>
                    <a:pt x="182" y="11875"/>
                  </a:cubicBezTo>
                  <a:cubicBezTo>
                    <a:pt x="273" y="11875"/>
                    <a:pt x="364" y="11830"/>
                    <a:pt x="364" y="11693"/>
                  </a:cubicBezTo>
                  <a:cubicBezTo>
                    <a:pt x="364" y="11648"/>
                    <a:pt x="1501" y="5417"/>
                    <a:pt x="1910" y="3143"/>
                  </a:cubicBezTo>
                  <a:cubicBezTo>
                    <a:pt x="2320" y="1188"/>
                    <a:pt x="3366" y="414"/>
                    <a:pt x="4139" y="278"/>
                  </a:cubicBezTo>
                  <a:cubicBezTo>
                    <a:pt x="4181" y="275"/>
                    <a:pt x="4223" y="273"/>
                    <a:pt x="4265" y="273"/>
                  </a:cubicBezTo>
                  <a:cubicBezTo>
                    <a:pt x="4794" y="273"/>
                    <a:pt x="5201" y="542"/>
                    <a:pt x="5412" y="1006"/>
                  </a:cubicBezTo>
                  <a:cubicBezTo>
                    <a:pt x="5503" y="1324"/>
                    <a:pt x="5503" y="1551"/>
                    <a:pt x="5412" y="1779"/>
                  </a:cubicBezTo>
                  <a:cubicBezTo>
                    <a:pt x="5185" y="2234"/>
                    <a:pt x="4548" y="2461"/>
                    <a:pt x="4548" y="2461"/>
                  </a:cubicBezTo>
                  <a:cubicBezTo>
                    <a:pt x="4457" y="2507"/>
                    <a:pt x="4366" y="2552"/>
                    <a:pt x="4457" y="2688"/>
                  </a:cubicBezTo>
                  <a:cubicBezTo>
                    <a:pt x="4489" y="2753"/>
                    <a:pt x="4521" y="2817"/>
                    <a:pt x="4586" y="2817"/>
                  </a:cubicBezTo>
                  <a:cubicBezTo>
                    <a:pt x="4612" y="2817"/>
                    <a:pt x="4645" y="2806"/>
                    <a:pt x="4685" y="2779"/>
                  </a:cubicBezTo>
                  <a:cubicBezTo>
                    <a:pt x="4730" y="2779"/>
                    <a:pt x="5412" y="2552"/>
                    <a:pt x="5685" y="1961"/>
                  </a:cubicBezTo>
                  <a:cubicBezTo>
                    <a:pt x="5867" y="1597"/>
                    <a:pt x="5867" y="1279"/>
                    <a:pt x="5685" y="915"/>
                  </a:cubicBezTo>
                  <a:cubicBezTo>
                    <a:pt x="5429" y="318"/>
                    <a:pt x="4854" y="1"/>
                    <a:pt x="4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5"/>
            <p:cNvSpPr/>
            <p:nvPr/>
          </p:nvSpPr>
          <p:spPr>
            <a:xfrm>
              <a:off x="1380396" y="1228881"/>
              <a:ext cx="457762" cy="70106"/>
            </a:xfrm>
            <a:custGeom>
              <a:avLst/>
              <a:gdLst/>
              <a:ahLst/>
              <a:cxnLst/>
              <a:rect l="l" t="t" r="r" b="b"/>
              <a:pathLst>
                <a:path w="9507" h="1456" extrusionOk="0">
                  <a:moveTo>
                    <a:pt x="410" y="0"/>
                  </a:moveTo>
                  <a:cubicBezTo>
                    <a:pt x="183" y="319"/>
                    <a:pt x="1" y="864"/>
                    <a:pt x="1" y="864"/>
                  </a:cubicBezTo>
                  <a:cubicBezTo>
                    <a:pt x="1" y="864"/>
                    <a:pt x="3548" y="1456"/>
                    <a:pt x="5277" y="1456"/>
                  </a:cubicBezTo>
                  <a:cubicBezTo>
                    <a:pt x="7050" y="1456"/>
                    <a:pt x="9506" y="1319"/>
                    <a:pt x="9506" y="1319"/>
                  </a:cubicBezTo>
                  <a:lnTo>
                    <a:pt x="8869" y="455"/>
                  </a:lnTo>
                  <a:cubicBezTo>
                    <a:pt x="8869" y="455"/>
                    <a:pt x="7181" y="599"/>
                    <a:pt x="5751" y="599"/>
                  </a:cubicBezTo>
                  <a:cubicBezTo>
                    <a:pt x="5572" y="599"/>
                    <a:pt x="5398" y="596"/>
                    <a:pt x="5231" y="591"/>
                  </a:cubicBezTo>
                  <a:cubicBezTo>
                    <a:pt x="3730" y="546"/>
                    <a:pt x="1092" y="228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5"/>
            <p:cNvSpPr/>
            <p:nvPr/>
          </p:nvSpPr>
          <p:spPr>
            <a:xfrm>
              <a:off x="1386993" y="1385852"/>
              <a:ext cx="142380" cy="37942"/>
            </a:xfrm>
            <a:custGeom>
              <a:avLst/>
              <a:gdLst/>
              <a:ahLst/>
              <a:cxnLst/>
              <a:rect l="l" t="t" r="r" b="b"/>
              <a:pathLst>
                <a:path w="2957" h="788" extrusionOk="0">
                  <a:moveTo>
                    <a:pt x="1038" y="0"/>
                  </a:moveTo>
                  <a:cubicBezTo>
                    <a:pt x="968" y="0"/>
                    <a:pt x="895" y="5"/>
                    <a:pt x="819" y="15"/>
                  </a:cubicBezTo>
                  <a:cubicBezTo>
                    <a:pt x="137" y="60"/>
                    <a:pt x="0" y="697"/>
                    <a:pt x="0" y="697"/>
                  </a:cubicBezTo>
                  <a:cubicBezTo>
                    <a:pt x="0" y="697"/>
                    <a:pt x="546" y="788"/>
                    <a:pt x="1046" y="788"/>
                  </a:cubicBezTo>
                  <a:cubicBezTo>
                    <a:pt x="1638" y="742"/>
                    <a:pt x="1956" y="515"/>
                    <a:pt x="1956" y="515"/>
                  </a:cubicBezTo>
                  <a:lnTo>
                    <a:pt x="2957" y="515"/>
                  </a:lnTo>
                  <a:lnTo>
                    <a:pt x="2957" y="242"/>
                  </a:lnTo>
                  <a:lnTo>
                    <a:pt x="1956" y="288"/>
                  </a:lnTo>
                  <a:cubicBezTo>
                    <a:pt x="1956" y="288"/>
                    <a:pt x="1597" y="0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1397923" y="1390908"/>
              <a:ext cx="78918" cy="22919"/>
            </a:xfrm>
            <a:custGeom>
              <a:avLst/>
              <a:gdLst/>
              <a:ahLst/>
              <a:cxnLst/>
              <a:rect l="l" t="t" r="r" b="b"/>
              <a:pathLst>
                <a:path w="1639" h="476" extrusionOk="0">
                  <a:moveTo>
                    <a:pt x="728" y="1"/>
                  </a:moveTo>
                  <a:cubicBezTo>
                    <a:pt x="137" y="46"/>
                    <a:pt x="1" y="455"/>
                    <a:pt x="1" y="455"/>
                  </a:cubicBezTo>
                  <a:cubicBezTo>
                    <a:pt x="1" y="455"/>
                    <a:pt x="264" y="476"/>
                    <a:pt x="546" y="476"/>
                  </a:cubicBezTo>
                  <a:cubicBezTo>
                    <a:pt x="688" y="476"/>
                    <a:pt x="835" y="471"/>
                    <a:pt x="956" y="455"/>
                  </a:cubicBezTo>
                  <a:cubicBezTo>
                    <a:pt x="1229" y="410"/>
                    <a:pt x="1638" y="228"/>
                    <a:pt x="1638" y="228"/>
                  </a:cubicBezTo>
                  <a:cubicBezTo>
                    <a:pt x="1638" y="228"/>
                    <a:pt x="1274" y="1"/>
                    <a:pt x="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1411068" y="1390908"/>
              <a:ext cx="26338" cy="28505"/>
            </a:xfrm>
            <a:custGeom>
              <a:avLst/>
              <a:gdLst/>
              <a:ahLst/>
              <a:cxnLst/>
              <a:rect l="l" t="t" r="r" b="b"/>
              <a:pathLst>
                <a:path w="547" h="592" extrusionOk="0">
                  <a:moveTo>
                    <a:pt x="273" y="1"/>
                  </a:moveTo>
                  <a:cubicBezTo>
                    <a:pt x="92" y="1"/>
                    <a:pt x="1" y="137"/>
                    <a:pt x="1" y="274"/>
                  </a:cubicBezTo>
                  <a:cubicBezTo>
                    <a:pt x="1" y="455"/>
                    <a:pt x="92" y="592"/>
                    <a:pt x="273" y="592"/>
                  </a:cubicBezTo>
                  <a:cubicBezTo>
                    <a:pt x="455" y="592"/>
                    <a:pt x="546" y="455"/>
                    <a:pt x="546" y="274"/>
                  </a:cubicBezTo>
                  <a:cubicBezTo>
                    <a:pt x="546" y="137"/>
                    <a:pt x="455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1405801" y="3624615"/>
              <a:ext cx="272463" cy="32880"/>
            </a:xfrm>
            <a:custGeom>
              <a:avLst/>
              <a:gdLst/>
              <a:ahLst/>
              <a:cxnLst/>
              <a:rect l="l" t="t" r="r" b="b"/>
              <a:pathLst>
                <a:path w="5458" h="683" extrusionOk="0">
                  <a:moveTo>
                    <a:pt x="0" y="0"/>
                  </a:moveTo>
                  <a:lnTo>
                    <a:pt x="137" y="682"/>
                  </a:lnTo>
                  <a:lnTo>
                    <a:pt x="5321" y="682"/>
                  </a:lnTo>
                  <a:lnTo>
                    <a:pt x="54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1748315" y="1164503"/>
              <a:ext cx="146761" cy="390689"/>
            </a:xfrm>
            <a:custGeom>
              <a:avLst/>
              <a:gdLst/>
              <a:ahLst/>
              <a:cxnLst/>
              <a:rect l="l" t="t" r="r" b="b"/>
              <a:pathLst>
                <a:path w="3048" h="8114" extrusionOk="0">
                  <a:moveTo>
                    <a:pt x="2294" y="1"/>
                  </a:moveTo>
                  <a:cubicBezTo>
                    <a:pt x="1964" y="1"/>
                    <a:pt x="1612" y="401"/>
                    <a:pt x="1456" y="1292"/>
                  </a:cubicBezTo>
                  <a:cubicBezTo>
                    <a:pt x="1138" y="3111"/>
                    <a:pt x="1" y="7886"/>
                    <a:pt x="1" y="7886"/>
                  </a:cubicBezTo>
                  <a:lnTo>
                    <a:pt x="956" y="8114"/>
                  </a:lnTo>
                  <a:lnTo>
                    <a:pt x="1729" y="2474"/>
                  </a:lnTo>
                  <a:cubicBezTo>
                    <a:pt x="1729" y="2474"/>
                    <a:pt x="3048" y="1883"/>
                    <a:pt x="3002" y="1201"/>
                  </a:cubicBezTo>
                  <a:cubicBezTo>
                    <a:pt x="2956" y="435"/>
                    <a:pt x="2637" y="1"/>
                    <a:pt x="2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1818375" y="1261719"/>
              <a:ext cx="129283" cy="280329"/>
            </a:xfrm>
            <a:custGeom>
              <a:avLst/>
              <a:gdLst/>
              <a:ahLst/>
              <a:cxnLst/>
              <a:rect l="l" t="t" r="r" b="b"/>
              <a:pathLst>
                <a:path w="2685" h="5822" extrusionOk="0">
                  <a:moveTo>
                    <a:pt x="410" y="0"/>
                  </a:moveTo>
                  <a:lnTo>
                    <a:pt x="1" y="410"/>
                  </a:lnTo>
                  <a:lnTo>
                    <a:pt x="1866" y="5822"/>
                  </a:lnTo>
                  <a:lnTo>
                    <a:pt x="2684" y="536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6" name="Google Shape;1496;p45"/>
          <p:cNvGrpSpPr/>
          <p:nvPr/>
        </p:nvGrpSpPr>
        <p:grpSpPr>
          <a:xfrm flipH="1">
            <a:off x="3639826" y="3804864"/>
            <a:ext cx="814498" cy="1002016"/>
            <a:chOff x="6671950" y="4370550"/>
            <a:chExt cx="506025" cy="622525"/>
          </a:xfrm>
        </p:grpSpPr>
        <p:sp>
          <p:nvSpPr>
            <p:cNvPr id="1497" name="Google Shape;1497;p45"/>
            <p:cNvSpPr/>
            <p:nvPr/>
          </p:nvSpPr>
          <p:spPr>
            <a:xfrm>
              <a:off x="7090625" y="4498150"/>
              <a:ext cx="24975" cy="110925"/>
            </a:xfrm>
            <a:custGeom>
              <a:avLst/>
              <a:gdLst/>
              <a:ahLst/>
              <a:cxnLst/>
              <a:rect l="l" t="t" r="r" b="b"/>
              <a:pathLst>
                <a:path w="999" h="4437" extrusionOk="0">
                  <a:moveTo>
                    <a:pt x="499" y="0"/>
                  </a:moveTo>
                  <a:lnTo>
                    <a:pt x="0" y="56"/>
                  </a:lnTo>
                  <a:cubicBezTo>
                    <a:pt x="444" y="1941"/>
                    <a:pt x="499" y="4437"/>
                    <a:pt x="499" y="4437"/>
                  </a:cubicBezTo>
                  <a:lnTo>
                    <a:pt x="998" y="4437"/>
                  </a:lnTo>
                  <a:cubicBezTo>
                    <a:pt x="998" y="4437"/>
                    <a:pt x="832" y="1830"/>
                    <a:pt x="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7001900" y="4370550"/>
              <a:ext cx="149750" cy="111000"/>
            </a:xfrm>
            <a:custGeom>
              <a:avLst/>
              <a:gdLst/>
              <a:ahLst/>
              <a:cxnLst/>
              <a:rect l="l" t="t" r="r" b="b"/>
              <a:pathLst>
                <a:path w="5990" h="4440" extrusionOk="0">
                  <a:moveTo>
                    <a:pt x="3552" y="0"/>
                  </a:moveTo>
                  <a:cubicBezTo>
                    <a:pt x="3033" y="0"/>
                    <a:pt x="2773" y="779"/>
                    <a:pt x="2773" y="779"/>
                  </a:cubicBezTo>
                  <a:cubicBezTo>
                    <a:pt x="2773" y="779"/>
                    <a:pt x="2535" y="343"/>
                    <a:pt x="2058" y="343"/>
                  </a:cubicBezTo>
                  <a:cubicBezTo>
                    <a:pt x="1972" y="343"/>
                    <a:pt x="1877" y="357"/>
                    <a:pt x="1775" y="391"/>
                  </a:cubicBezTo>
                  <a:cubicBezTo>
                    <a:pt x="1220" y="557"/>
                    <a:pt x="1387" y="1334"/>
                    <a:pt x="1387" y="1334"/>
                  </a:cubicBezTo>
                  <a:cubicBezTo>
                    <a:pt x="1387" y="1334"/>
                    <a:pt x="1165" y="1201"/>
                    <a:pt x="905" y="1201"/>
                  </a:cubicBezTo>
                  <a:cubicBezTo>
                    <a:pt x="753" y="1201"/>
                    <a:pt x="587" y="1246"/>
                    <a:pt x="444" y="1389"/>
                  </a:cubicBezTo>
                  <a:cubicBezTo>
                    <a:pt x="0" y="1777"/>
                    <a:pt x="278" y="2166"/>
                    <a:pt x="777" y="2776"/>
                  </a:cubicBezTo>
                  <a:cubicBezTo>
                    <a:pt x="1276" y="3441"/>
                    <a:pt x="2662" y="4439"/>
                    <a:pt x="2662" y="4439"/>
                  </a:cubicBezTo>
                  <a:lnTo>
                    <a:pt x="4326" y="4328"/>
                  </a:lnTo>
                  <a:cubicBezTo>
                    <a:pt x="4326" y="4328"/>
                    <a:pt x="5989" y="1667"/>
                    <a:pt x="5379" y="946"/>
                  </a:cubicBezTo>
                  <a:cubicBezTo>
                    <a:pt x="5185" y="719"/>
                    <a:pt x="5019" y="639"/>
                    <a:pt x="4882" y="639"/>
                  </a:cubicBezTo>
                  <a:cubicBezTo>
                    <a:pt x="4548" y="639"/>
                    <a:pt x="4381" y="1112"/>
                    <a:pt x="4381" y="1112"/>
                  </a:cubicBezTo>
                  <a:cubicBezTo>
                    <a:pt x="4381" y="1112"/>
                    <a:pt x="4547" y="169"/>
                    <a:pt x="3605" y="3"/>
                  </a:cubicBezTo>
                  <a:cubicBezTo>
                    <a:pt x="3587" y="1"/>
                    <a:pt x="3569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7053200" y="4451025"/>
              <a:ext cx="72100" cy="54400"/>
            </a:xfrm>
            <a:custGeom>
              <a:avLst/>
              <a:gdLst/>
              <a:ahLst/>
              <a:cxnLst/>
              <a:rect l="l" t="t" r="r" b="b"/>
              <a:pathLst>
                <a:path w="2884" h="2176" extrusionOk="0">
                  <a:moveTo>
                    <a:pt x="2828" y="0"/>
                  </a:moveTo>
                  <a:cubicBezTo>
                    <a:pt x="2828" y="0"/>
                    <a:pt x="2273" y="499"/>
                    <a:pt x="1497" y="1054"/>
                  </a:cubicBezTo>
                  <a:cubicBezTo>
                    <a:pt x="943" y="856"/>
                    <a:pt x="416" y="827"/>
                    <a:pt x="161" y="827"/>
                  </a:cubicBezTo>
                  <a:cubicBezTo>
                    <a:pt x="59" y="827"/>
                    <a:pt x="0" y="832"/>
                    <a:pt x="0" y="832"/>
                  </a:cubicBezTo>
                  <a:cubicBezTo>
                    <a:pt x="0" y="832"/>
                    <a:pt x="597" y="2176"/>
                    <a:pt x="1745" y="2176"/>
                  </a:cubicBezTo>
                  <a:cubicBezTo>
                    <a:pt x="1808" y="2176"/>
                    <a:pt x="1874" y="2171"/>
                    <a:pt x="1941" y="2163"/>
                  </a:cubicBezTo>
                  <a:cubicBezTo>
                    <a:pt x="2883" y="1996"/>
                    <a:pt x="2828" y="0"/>
                    <a:pt x="2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5"/>
            <p:cNvSpPr/>
            <p:nvPr/>
          </p:nvSpPr>
          <p:spPr>
            <a:xfrm>
              <a:off x="6976950" y="4536975"/>
              <a:ext cx="52700" cy="106750"/>
            </a:xfrm>
            <a:custGeom>
              <a:avLst/>
              <a:gdLst/>
              <a:ahLst/>
              <a:cxnLst/>
              <a:rect l="l" t="t" r="r" b="b"/>
              <a:pathLst>
                <a:path w="2108" h="4270" extrusionOk="0">
                  <a:moveTo>
                    <a:pt x="388" y="0"/>
                  </a:moveTo>
                  <a:lnTo>
                    <a:pt x="0" y="222"/>
                  </a:lnTo>
                  <a:cubicBezTo>
                    <a:pt x="887" y="1885"/>
                    <a:pt x="1719" y="4270"/>
                    <a:pt x="1719" y="4270"/>
                  </a:cubicBezTo>
                  <a:lnTo>
                    <a:pt x="2107" y="4103"/>
                  </a:lnTo>
                  <a:cubicBezTo>
                    <a:pt x="2107" y="4103"/>
                    <a:pt x="1276" y="1664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5"/>
            <p:cNvSpPr/>
            <p:nvPr/>
          </p:nvSpPr>
          <p:spPr>
            <a:xfrm>
              <a:off x="6868825" y="4421425"/>
              <a:ext cx="140025" cy="112800"/>
            </a:xfrm>
            <a:custGeom>
              <a:avLst/>
              <a:gdLst/>
              <a:ahLst/>
              <a:cxnLst/>
              <a:rect l="l" t="t" r="r" b="b"/>
              <a:pathLst>
                <a:path w="5601" h="4512" extrusionOk="0">
                  <a:moveTo>
                    <a:pt x="3130" y="1"/>
                  </a:moveTo>
                  <a:cubicBezTo>
                    <a:pt x="3071" y="1"/>
                    <a:pt x="3007" y="7"/>
                    <a:pt x="2939" y="20"/>
                  </a:cubicBezTo>
                  <a:cubicBezTo>
                    <a:pt x="2384" y="75"/>
                    <a:pt x="2384" y="962"/>
                    <a:pt x="2384" y="962"/>
                  </a:cubicBezTo>
                  <a:cubicBezTo>
                    <a:pt x="2384" y="962"/>
                    <a:pt x="2147" y="699"/>
                    <a:pt x="1800" y="699"/>
                  </a:cubicBezTo>
                  <a:cubicBezTo>
                    <a:pt x="1643" y="699"/>
                    <a:pt x="1465" y="752"/>
                    <a:pt x="1275" y="907"/>
                  </a:cubicBezTo>
                  <a:cubicBezTo>
                    <a:pt x="776" y="1240"/>
                    <a:pt x="1164" y="1960"/>
                    <a:pt x="1164" y="1960"/>
                  </a:cubicBezTo>
                  <a:cubicBezTo>
                    <a:pt x="1164" y="1960"/>
                    <a:pt x="1044" y="1917"/>
                    <a:pt x="886" y="1917"/>
                  </a:cubicBezTo>
                  <a:cubicBezTo>
                    <a:pt x="688" y="1917"/>
                    <a:pt x="431" y="1985"/>
                    <a:pt x="277" y="2293"/>
                  </a:cubicBezTo>
                  <a:cubicBezTo>
                    <a:pt x="0" y="2792"/>
                    <a:pt x="333" y="3125"/>
                    <a:pt x="1054" y="3458"/>
                  </a:cubicBezTo>
                  <a:cubicBezTo>
                    <a:pt x="1719" y="3901"/>
                    <a:pt x="3327" y="4511"/>
                    <a:pt x="3327" y="4511"/>
                  </a:cubicBezTo>
                  <a:lnTo>
                    <a:pt x="4769" y="3901"/>
                  </a:lnTo>
                  <a:cubicBezTo>
                    <a:pt x="4769" y="3901"/>
                    <a:pt x="5601" y="907"/>
                    <a:pt x="4769" y="352"/>
                  </a:cubicBezTo>
                  <a:cubicBezTo>
                    <a:pt x="4596" y="237"/>
                    <a:pt x="4458" y="191"/>
                    <a:pt x="4350" y="191"/>
                  </a:cubicBezTo>
                  <a:cubicBezTo>
                    <a:pt x="3937" y="191"/>
                    <a:pt x="3937" y="851"/>
                    <a:pt x="3937" y="851"/>
                  </a:cubicBezTo>
                  <a:cubicBezTo>
                    <a:pt x="3937" y="851"/>
                    <a:pt x="3843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5"/>
            <p:cNvSpPr/>
            <p:nvPr/>
          </p:nvSpPr>
          <p:spPr>
            <a:xfrm>
              <a:off x="6931200" y="4487050"/>
              <a:ext cx="77650" cy="63125"/>
            </a:xfrm>
            <a:custGeom>
              <a:avLst/>
              <a:gdLst/>
              <a:ahLst/>
              <a:cxnLst/>
              <a:rect l="l" t="t" r="r" b="b"/>
              <a:pathLst>
                <a:path w="3106" h="2525" extrusionOk="0">
                  <a:moveTo>
                    <a:pt x="2496" y="1"/>
                  </a:moveTo>
                  <a:lnTo>
                    <a:pt x="2496" y="1"/>
                  </a:lnTo>
                  <a:cubicBezTo>
                    <a:pt x="2496" y="1"/>
                    <a:pt x="2163" y="555"/>
                    <a:pt x="1553" y="1443"/>
                  </a:cubicBezTo>
                  <a:cubicBezTo>
                    <a:pt x="1477" y="1438"/>
                    <a:pt x="1403" y="1435"/>
                    <a:pt x="1329" y="1435"/>
                  </a:cubicBezTo>
                  <a:cubicBezTo>
                    <a:pt x="596" y="1435"/>
                    <a:pt x="0" y="1664"/>
                    <a:pt x="0" y="1664"/>
                  </a:cubicBezTo>
                  <a:cubicBezTo>
                    <a:pt x="0" y="1664"/>
                    <a:pt x="749" y="2525"/>
                    <a:pt x="1631" y="2525"/>
                  </a:cubicBezTo>
                  <a:cubicBezTo>
                    <a:pt x="1822" y="2525"/>
                    <a:pt x="2020" y="2484"/>
                    <a:pt x="2218" y="2385"/>
                  </a:cubicBezTo>
                  <a:cubicBezTo>
                    <a:pt x="3106" y="1886"/>
                    <a:pt x="2496" y="1"/>
                    <a:pt x="2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6881300" y="4602125"/>
              <a:ext cx="76250" cy="94275"/>
            </a:xfrm>
            <a:custGeom>
              <a:avLst/>
              <a:gdLst/>
              <a:ahLst/>
              <a:cxnLst/>
              <a:rect l="l" t="t" r="r" b="b"/>
              <a:pathLst>
                <a:path w="3050" h="3771" extrusionOk="0">
                  <a:moveTo>
                    <a:pt x="333" y="0"/>
                  </a:moveTo>
                  <a:lnTo>
                    <a:pt x="0" y="278"/>
                  </a:lnTo>
                  <a:cubicBezTo>
                    <a:pt x="1220" y="1664"/>
                    <a:pt x="2551" y="3716"/>
                    <a:pt x="2606" y="3771"/>
                  </a:cubicBezTo>
                  <a:lnTo>
                    <a:pt x="3050" y="3494"/>
                  </a:lnTo>
                  <a:cubicBezTo>
                    <a:pt x="3050" y="3494"/>
                    <a:pt x="1664" y="1387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6759300" y="4493750"/>
              <a:ext cx="127550" cy="115325"/>
            </a:xfrm>
            <a:custGeom>
              <a:avLst/>
              <a:gdLst/>
              <a:ahLst/>
              <a:cxnLst/>
              <a:rect l="l" t="t" r="r" b="b"/>
              <a:pathLst>
                <a:path w="5102" h="4613" extrusionOk="0">
                  <a:moveTo>
                    <a:pt x="3799" y="1"/>
                  </a:moveTo>
                  <a:cubicBezTo>
                    <a:pt x="3273" y="1"/>
                    <a:pt x="3438" y="786"/>
                    <a:pt x="3438" y="786"/>
                  </a:cubicBezTo>
                  <a:cubicBezTo>
                    <a:pt x="3438" y="786"/>
                    <a:pt x="3171" y="138"/>
                    <a:pt x="2574" y="138"/>
                  </a:cubicBezTo>
                  <a:cubicBezTo>
                    <a:pt x="2451" y="138"/>
                    <a:pt x="2314" y="166"/>
                    <a:pt x="2163" y="232"/>
                  </a:cubicBezTo>
                  <a:cubicBezTo>
                    <a:pt x="1664" y="454"/>
                    <a:pt x="1830" y="1341"/>
                    <a:pt x="1830" y="1341"/>
                  </a:cubicBezTo>
                  <a:cubicBezTo>
                    <a:pt x="1830" y="1341"/>
                    <a:pt x="1631" y="1196"/>
                    <a:pt x="1378" y="1196"/>
                  </a:cubicBezTo>
                  <a:cubicBezTo>
                    <a:pt x="1187" y="1196"/>
                    <a:pt x="967" y="1278"/>
                    <a:pt x="777" y="1563"/>
                  </a:cubicBezTo>
                  <a:cubicBezTo>
                    <a:pt x="444" y="2006"/>
                    <a:pt x="998" y="2561"/>
                    <a:pt x="998" y="2561"/>
                  </a:cubicBezTo>
                  <a:cubicBezTo>
                    <a:pt x="998" y="2561"/>
                    <a:pt x="278" y="2561"/>
                    <a:pt x="167" y="3115"/>
                  </a:cubicBezTo>
                  <a:cubicBezTo>
                    <a:pt x="0" y="3614"/>
                    <a:pt x="444" y="3892"/>
                    <a:pt x="1220" y="4114"/>
                  </a:cubicBezTo>
                  <a:cubicBezTo>
                    <a:pt x="1941" y="4335"/>
                    <a:pt x="3605" y="4613"/>
                    <a:pt x="3605" y="4613"/>
                  </a:cubicBezTo>
                  <a:lnTo>
                    <a:pt x="4991" y="3559"/>
                  </a:lnTo>
                  <a:cubicBezTo>
                    <a:pt x="4991" y="3559"/>
                    <a:pt x="5102" y="454"/>
                    <a:pt x="4104" y="66"/>
                  </a:cubicBezTo>
                  <a:cubicBezTo>
                    <a:pt x="3983" y="20"/>
                    <a:pt x="3882" y="1"/>
                    <a:pt x="3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6834150" y="4550825"/>
              <a:ext cx="76275" cy="67900"/>
            </a:xfrm>
            <a:custGeom>
              <a:avLst/>
              <a:gdLst/>
              <a:ahLst/>
              <a:cxnLst/>
              <a:rect l="l" t="t" r="r" b="b"/>
              <a:pathLst>
                <a:path w="3051" h="2716" extrusionOk="0">
                  <a:moveTo>
                    <a:pt x="1942" y="1"/>
                  </a:moveTo>
                  <a:cubicBezTo>
                    <a:pt x="1942" y="1"/>
                    <a:pt x="1664" y="666"/>
                    <a:pt x="1442" y="1609"/>
                  </a:cubicBezTo>
                  <a:cubicBezTo>
                    <a:pt x="611" y="1831"/>
                    <a:pt x="1" y="2219"/>
                    <a:pt x="1" y="2219"/>
                  </a:cubicBezTo>
                  <a:cubicBezTo>
                    <a:pt x="1" y="2219"/>
                    <a:pt x="691" y="2716"/>
                    <a:pt x="1410" y="2716"/>
                  </a:cubicBezTo>
                  <a:cubicBezTo>
                    <a:pt x="1709" y="2716"/>
                    <a:pt x="2013" y="2630"/>
                    <a:pt x="2274" y="2385"/>
                  </a:cubicBezTo>
                  <a:cubicBezTo>
                    <a:pt x="3051" y="1664"/>
                    <a:pt x="1942" y="1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6799500" y="4692225"/>
              <a:ext cx="97075" cy="72125"/>
            </a:xfrm>
            <a:custGeom>
              <a:avLst/>
              <a:gdLst/>
              <a:ahLst/>
              <a:cxnLst/>
              <a:rect l="l" t="t" r="r" b="b"/>
              <a:pathLst>
                <a:path w="3883" h="2885" extrusionOk="0">
                  <a:moveTo>
                    <a:pt x="222" y="1"/>
                  </a:moveTo>
                  <a:lnTo>
                    <a:pt x="0" y="389"/>
                  </a:lnTo>
                  <a:cubicBezTo>
                    <a:pt x="1664" y="1276"/>
                    <a:pt x="3605" y="2884"/>
                    <a:pt x="3605" y="2884"/>
                  </a:cubicBezTo>
                  <a:lnTo>
                    <a:pt x="3882" y="2551"/>
                  </a:lnTo>
                  <a:cubicBezTo>
                    <a:pt x="3882" y="2551"/>
                    <a:pt x="1886" y="943"/>
                    <a:pt x="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5"/>
            <p:cNvSpPr/>
            <p:nvPr/>
          </p:nvSpPr>
          <p:spPr>
            <a:xfrm>
              <a:off x="6671950" y="4601900"/>
              <a:ext cx="122025" cy="116700"/>
            </a:xfrm>
            <a:custGeom>
              <a:avLst/>
              <a:gdLst/>
              <a:ahLst/>
              <a:cxnLst/>
              <a:rect l="l" t="t" r="r" b="b"/>
              <a:pathLst>
                <a:path w="4881" h="4668" extrusionOk="0">
                  <a:moveTo>
                    <a:pt x="2803" y="1"/>
                  </a:moveTo>
                  <a:cubicBezTo>
                    <a:pt x="2048" y="1"/>
                    <a:pt x="2496" y="897"/>
                    <a:pt x="2496" y="897"/>
                  </a:cubicBezTo>
                  <a:cubicBezTo>
                    <a:pt x="2496" y="897"/>
                    <a:pt x="2149" y="521"/>
                    <a:pt x="1706" y="521"/>
                  </a:cubicBezTo>
                  <a:cubicBezTo>
                    <a:pt x="1535" y="521"/>
                    <a:pt x="1350" y="576"/>
                    <a:pt x="1165" y="730"/>
                  </a:cubicBezTo>
                  <a:cubicBezTo>
                    <a:pt x="722" y="1118"/>
                    <a:pt x="1165" y="1839"/>
                    <a:pt x="1165" y="1839"/>
                  </a:cubicBezTo>
                  <a:cubicBezTo>
                    <a:pt x="1165" y="1839"/>
                    <a:pt x="1085" y="1821"/>
                    <a:pt x="968" y="1821"/>
                  </a:cubicBezTo>
                  <a:cubicBezTo>
                    <a:pt x="734" y="1821"/>
                    <a:pt x="352" y="1895"/>
                    <a:pt x="167" y="2338"/>
                  </a:cubicBezTo>
                  <a:cubicBezTo>
                    <a:pt x="1" y="2893"/>
                    <a:pt x="722" y="3225"/>
                    <a:pt x="722" y="3225"/>
                  </a:cubicBezTo>
                  <a:cubicBezTo>
                    <a:pt x="722" y="3225"/>
                    <a:pt x="112" y="3447"/>
                    <a:pt x="112" y="4057"/>
                  </a:cubicBezTo>
                  <a:cubicBezTo>
                    <a:pt x="112" y="4612"/>
                    <a:pt x="611" y="4667"/>
                    <a:pt x="1443" y="4667"/>
                  </a:cubicBezTo>
                  <a:cubicBezTo>
                    <a:pt x="2219" y="4667"/>
                    <a:pt x="3938" y="4335"/>
                    <a:pt x="3938" y="4335"/>
                  </a:cubicBezTo>
                  <a:lnTo>
                    <a:pt x="4881" y="2948"/>
                  </a:lnTo>
                  <a:cubicBezTo>
                    <a:pt x="4881" y="2948"/>
                    <a:pt x="3938" y="9"/>
                    <a:pt x="2940" y="9"/>
                  </a:cubicBezTo>
                  <a:cubicBezTo>
                    <a:pt x="2890" y="3"/>
                    <a:pt x="2845" y="1"/>
                    <a:pt x="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6752375" y="4645100"/>
              <a:ext cx="72100" cy="70400"/>
            </a:xfrm>
            <a:custGeom>
              <a:avLst/>
              <a:gdLst/>
              <a:ahLst/>
              <a:cxnLst/>
              <a:rect l="l" t="t" r="r" b="b"/>
              <a:pathLst>
                <a:path w="2884" h="2816" extrusionOk="0">
                  <a:moveTo>
                    <a:pt x="1275" y="0"/>
                  </a:moveTo>
                  <a:cubicBezTo>
                    <a:pt x="1275" y="0"/>
                    <a:pt x="1275" y="777"/>
                    <a:pt x="1165" y="1664"/>
                  </a:cubicBezTo>
                  <a:cubicBezTo>
                    <a:pt x="444" y="2052"/>
                    <a:pt x="0" y="2717"/>
                    <a:pt x="0" y="2717"/>
                  </a:cubicBezTo>
                  <a:cubicBezTo>
                    <a:pt x="0" y="2717"/>
                    <a:pt x="369" y="2816"/>
                    <a:pt x="828" y="2816"/>
                  </a:cubicBezTo>
                  <a:cubicBezTo>
                    <a:pt x="1345" y="2816"/>
                    <a:pt x="1977" y="2691"/>
                    <a:pt x="2329" y="2163"/>
                  </a:cubicBezTo>
                  <a:cubicBezTo>
                    <a:pt x="2884" y="1220"/>
                    <a:pt x="1275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6986800" y="4624475"/>
              <a:ext cx="130175" cy="368600"/>
            </a:xfrm>
            <a:custGeom>
              <a:avLst/>
              <a:gdLst/>
              <a:ahLst/>
              <a:cxnLst/>
              <a:rect l="l" t="t" r="r" b="b"/>
              <a:pathLst>
                <a:path w="5207" h="14744" extrusionOk="0">
                  <a:moveTo>
                    <a:pt x="1846" y="0"/>
                  </a:moveTo>
                  <a:cubicBezTo>
                    <a:pt x="871" y="0"/>
                    <a:pt x="1" y="1160"/>
                    <a:pt x="493" y="3099"/>
                  </a:cubicBezTo>
                  <a:cubicBezTo>
                    <a:pt x="1159" y="5816"/>
                    <a:pt x="3266" y="13025"/>
                    <a:pt x="3599" y="14744"/>
                  </a:cubicBezTo>
                  <a:lnTo>
                    <a:pt x="5151" y="14744"/>
                  </a:lnTo>
                  <a:cubicBezTo>
                    <a:pt x="5207" y="13025"/>
                    <a:pt x="4375" y="4152"/>
                    <a:pt x="3599" y="1768"/>
                  </a:cubicBezTo>
                  <a:cubicBezTo>
                    <a:pt x="3237" y="548"/>
                    <a:pt x="2517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5"/>
            <p:cNvSpPr/>
            <p:nvPr/>
          </p:nvSpPr>
          <p:spPr>
            <a:xfrm>
              <a:off x="6909500" y="4664150"/>
              <a:ext cx="167275" cy="328925"/>
            </a:xfrm>
            <a:custGeom>
              <a:avLst/>
              <a:gdLst/>
              <a:ahLst/>
              <a:cxnLst/>
              <a:rect l="l" t="t" r="r" b="b"/>
              <a:pathLst>
                <a:path w="6691" h="13157" extrusionOk="0">
                  <a:moveTo>
                    <a:pt x="1918" y="0"/>
                  </a:moveTo>
                  <a:cubicBezTo>
                    <a:pt x="835" y="0"/>
                    <a:pt x="0" y="1661"/>
                    <a:pt x="591" y="2954"/>
                  </a:cubicBezTo>
                  <a:cubicBezTo>
                    <a:pt x="1312" y="4617"/>
                    <a:pt x="4362" y="11770"/>
                    <a:pt x="4972" y="13157"/>
                  </a:cubicBezTo>
                  <a:lnTo>
                    <a:pt x="6691" y="13157"/>
                  </a:lnTo>
                  <a:cubicBezTo>
                    <a:pt x="6303" y="11493"/>
                    <a:pt x="4972" y="4506"/>
                    <a:pt x="3585" y="1512"/>
                  </a:cubicBezTo>
                  <a:cubicBezTo>
                    <a:pt x="3067" y="419"/>
                    <a:pt x="2461" y="0"/>
                    <a:pt x="19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7060625" y="4584850"/>
              <a:ext cx="117350" cy="408225"/>
            </a:xfrm>
            <a:custGeom>
              <a:avLst/>
              <a:gdLst/>
              <a:ahLst/>
              <a:cxnLst/>
              <a:rect l="l" t="t" r="r" b="b"/>
              <a:pathLst>
                <a:path w="4694" h="16329" extrusionOk="0">
                  <a:moveTo>
                    <a:pt x="2067" y="1"/>
                  </a:moveTo>
                  <a:cubicBezTo>
                    <a:pt x="1013" y="1"/>
                    <a:pt x="0" y="1368"/>
                    <a:pt x="424" y="2965"/>
                  </a:cubicBezTo>
                  <a:cubicBezTo>
                    <a:pt x="978" y="5238"/>
                    <a:pt x="2198" y="16329"/>
                    <a:pt x="2198" y="16329"/>
                  </a:cubicBezTo>
                  <a:lnTo>
                    <a:pt x="4139" y="16329"/>
                  </a:lnTo>
                  <a:cubicBezTo>
                    <a:pt x="4139" y="16329"/>
                    <a:pt x="4694" y="7124"/>
                    <a:pt x="3862" y="2410"/>
                  </a:cubicBezTo>
                  <a:cubicBezTo>
                    <a:pt x="3565" y="673"/>
                    <a:pt x="2806" y="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5"/>
            <p:cNvSpPr/>
            <p:nvPr/>
          </p:nvSpPr>
          <p:spPr>
            <a:xfrm>
              <a:off x="6851300" y="4726800"/>
              <a:ext cx="182500" cy="266275"/>
            </a:xfrm>
            <a:custGeom>
              <a:avLst/>
              <a:gdLst/>
              <a:ahLst/>
              <a:cxnLst/>
              <a:rect l="l" t="t" r="r" b="b"/>
              <a:pathLst>
                <a:path w="7300" h="10651" extrusionOk="0">
                  <a:moveTo>
                    <a:pt x="1849" y="1"/>
                  </a:moveTo>
                  <a:cubicBezTo>
                    <a:pt x="850" y="1"/>
                    <a:pt x="1" y="1211"/>
                    <a:pt x="867" y="2832"/>
                  </a:cubicBezTo>
                  <a:cubicBezTo>
                    <a:pt x="2143" y="5161"/>
                    <a:pt x="5470" y="10651"/>
                    <a:pt x="5470" y="10651"/>
                  </a:cubicBezTo>
                  <a:lnTo>
                    <a:pt x="7300" y="10651"/>
                  </a:lnTo>
                  <a:cubicBezTo>
                    <a:pt x="7300" y="10651"/>
                    <a:pt x="4472" y="2776"/>
                    <a:pt x="3196" y="891"/>
                  </a:cubicBezTo>
                  <a:cubicBezTo>
                    <a:pt x="2823" y="269"/>
                    <a:pt x="2319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5"/>
            <p:cNvSpPr/>
            <p:nvPr/>
          </p:nvSpPr>
          <p:spPr>
            <a:xfrm>
              <a:off x="7071200" y="4658950"/>
              <a:ext cx="44400" cy="334125"/>
            </a:xfrm>
            <a:custGeom>
              <a:avLst/>
              <a:gdLst/>
              <a:ahLst/>
              <a:cxnLst/>
              <a:rect l="l" t="t" r="r" b="b"/>
              <a:pathLst>
                <a:path w="1776" h="1336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73"/>
                    <a:pt x="1221" y="13365"/>
                    <a:pt x="1221" y="13365"/>
                  </a:cubicBezTo>
                  <a:lnTo>
                    <a:pt x="1775" y="13365"/>
                  </a:lnTo>
                  <a:cubicBezTo>
                    <a:pt x="1775" y="13365"/>
                    <a:pt x="1221" y="6655"/>
                    <a:pt x="944" y="4271"/>
                  </a:cubicBezTo>
                  <a:cubicBezTo>
                    <a:pt x="555" y="19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5"/>
            <p:cNvSpPr/>
            <p:nvPr/>
          </p:nvSpPr>
          <p:spPr>
            <a:xfrm>
              <a:off x="6999125" y="4701925"/>
              <a:ext cx="77650" cy="291150"/>
            </a:xfrm>
            <a:custGeom>
              <a:avLst/>
              <a:gdLst/>
              <a:ahLst/>
              <a:cxnLst/>
              <a:rect l="l" t="t" r="r" b="b"/>
              <a:pathLst>
                <a:path w="3106" h="11646" extrusionOk="0">
                  <a:moveTo>
                    <a:pt x="0" y="1"/>
                  </a:moveTo>
                  <a:cubicBezTo>
                    <a:pt x="777" y="3882"/>
                    <a:pt x="2607" y="11646"/>
                    <a:pt x="2607" y="11646"/>
                  </a:cubicBezTo>
                  <a:lnTo>
                    <a:pt x="3106" y="11646"/>
                  </a:lnTo>
                  <a:cubicBezTo>
                    <a:pt x="3106" y="11646"/>
                    <a:pt x="1941" y="6322"/>
                    <a:pt x="1498" y="4659"/>
                  </a:cubicBezTo>
                  <a:cubicBezTo>
                    <a:pt x="1110" y="2995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5"/>
            <p:cNvSpPr/>
            <p:nvPr/>
          </p:nvSpPr>
          <p:spPr>
            <a:xfrm>
              <a:off x="6924275" y="4737975"/>
              <a:ext cx="109525" cy="255100"/>
            </a:xfrm>
            <a:custGeom>
              <a:avLst/>
              <a:gdLst/>
              <a:ahLst/>
              <a:cxnLst/>
              <a:rect l="l" t="t" r="r" b="b"/>
              <a:pathLst>
                <a:path w="4381" h="10204" extrusionOk="0">
                  <a:moveTo>
                    <a:pt x="0" y="1"/>
                  </a:moveTo>
                  <a:cubicBezTo>
                    <a:pt x="0" y="1775"/>
                    <a:pt x="3937" y="10204"/>
                    <a:pt x="3937" y="10204"/>
                  </a:cubicBezTo>
                  <a:lnTo>
                    <a:pt x="4381" y="10204"/>
                  </a:lnTo>
                  <a:cubicBezTo>
                    <a:pt x="4381" y="10204"/>
                    <a:pt x="3937" y="9039"/>
                    <a:pt x="3383" y="7542"/>
                  </a:cubicBezTo>
                  <a:cubicBezTo>
                    <a:pt x="2828" y="610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" name="Google Shape;1516;p45"/>
          <p:cNvGrpSpPr/>
          <p:nvPr/>
        </p:nvGrpSpPr>
        <p:grpSpPr>
          <a:xfrm>
            <a:off x="2551100" y="3159275"/>
            <a:ext cx="1008375" cy="1647662"/>
            <a:chOff x="3033850" y="2143525"/>
            <a:chExt cx="1008375" cy="1647662"/>
          </a:xfrm>
        </p:grpSpPr>
        <p:sp>
          <p:nvSpPr>
            <p:cNvPr id="1517" name="Google Shape;1517;p45"/>
            <p:cNvSpPr/>
            <p:nvPr/>
          </p:nvSpPr>
          <p:spPr>
            <a:xfrm>
              <a:off x="3668841" y="2143525"/>
              <a:ext cx="108248" cy="178752"/>
            </a:xfrm>
            <a:custGeom>
              <a:avLst/>
              <a:gdLst/>
              <a:ahLst/>
              <a:cxnLst/>
              <a:rect l="l" t="t" r="r" b="b"/>
              <a:pathLst>
                <a:path w="1411" h="2330" extrusionOk="0">
                  <a:moveTo>
                    <a:pt x="1130" y="1"/>
                  </a:moveTo>
                  <a:cubicBezTo>
                    <a:pt x="254" y="1"/>
                    <a:pt x="0" y="2330"/>
                    <a:pt x="0" y="2330"/>
                  </a:cubicBezTo>
                  <a:lnTo>
                    <a:pt x="1410" y="1693"/>
                  </a:lnTo>
                  <a:cubicBezTo>
                    <a:pt x="1410" y="1693"/>
                    <a:pt x="1274" y="1011"/>
                    <a:pt x="1228" y="10"/>
                  </a:cubicBezTo>
                  <a:cubicBezTo>
                    <a:pt x="1195" y="4"/>
                    <a:pt x="1162" y="1"/>
                    <a:pt x="1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5"/>
            <p:cNvSpPr/>
            <p:nvPr/>
          </p:nvSpPr>
          <p:spPr>
            <a:xfrm>
              <a:off x="3606009" y="2207124"/>
              <a:ext cx="436216" cy="419721"/>
            </a:xfrm>
            <a:custGeom>
              <a:avLst/>
              <a:gdLst/>
              <a:ahLst/>
              <a:cxnLst/>
              <a:rect l="l" t="t" r="r" b="b"/>
              <a:pathLst>
                <a:path w="5686" h="5471" extrusionOk="0">
                  <a:moveTo>
                    <a:pt x="2639" y="0"/>
                  </a:moveTo>
                  <a:cubicBezTo>
                    <a:pt x="728" y="0"/>
                    <a:pt x="456" y="2501"/>
                    <a:pt x="228" y="4002"/>
                  </a:cubicBezTo>
                  <a:cubicBezTo>
                    <a:pt x="183" y="4275"/>
                    <a:pt x="183" y="4684"/>
                    <a:pt x="1" y="5139"/>
                  </a:cubicBezTo>
                  <a:cubicBezTo>
                    <a:pt x="501" y="5230"/>
                    <a:pt x="1365" y="5458"/>
                    <a:pt x="2184" y="5458"/>
                  </a:cubicBezTo>
                  <a:cubicBezTo>
                    <a:pt x="2331" y="5466"/>
                    <a:pt x="2481" y="5470"/>
                    <a:pt x="2629" y="5470"/>
                  </a:cubicBezTo>
                  <a:cubicBezTo>
                    <a:pt x="3258" y="5470"/>
                    <a:pt x="3871" y="5403"/>
                    <a:pt x="4276" y="5367"/>
                  </a:cubicBezTo>
                  <a:cubicBezTo>
                    <a:pt x="4139" y="5048"/>
                    <a:pt x="4003" y="4821"/>
                    <a:pt x="4003" y="4503"/>
                  </a:cubicBezTo>
                  <a:cubicBezTo>
                    <a:pt x="3912" y="3911"/>
                    <a:pt x="5049" y="3502"/>
                    <a:pt x="5367" y="3275"/>
                  </a:cubicBezTo>
                  <a:cubicBezTo>
                    <a:pt x="5640" y="3047"/>
                    <a:pt x="5686" y="2229"/>
                    <a:pt x="5686" y="2229"/>
                  </a:cubicBezTo>
                  <a:cubicBezTo>
                    <a:pt x="5686" y="2229"/>
                    <a:pt x="4958" y="2183"/>
                    <a:pt x="4594" y="1273"/>
                  </a:cubicBezTo>
                  <a:cubicBezTo>
                    <a:pt x="4276" y="364"/>
                    <a:pt x="3685" y="0"/>
                    <a:pt x="2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5"/>
            <p:cNvSpPr/>
            <p:nvPr/>
          </p:nvSpPr>
          <p:spPr>
            <a:xfrm>
              <a:off x="3114097" y="2789794"/>
              <a:ext cx="896751" cy="1001394"/>
            </a:xfrm>
            <a:custGeom>
              <a:avLst/>
              <a:gdLst/>
              <a:ahLst/>
              <a:cxnLst/>
              <a:rect l="l" t="t" r="r" b="b"/>
              <a:pathLst>
                <a:path w="11689" h="13053" extrusionOk="0">
                  <a:moveTo>
                    <a:pt x="5367" y="0"/>
                  </a:moveTo>
                  <a:cubicBezTo>
                    <a:pt x="5230" y="319"/>
                    <a:pt x="5048" y="637"/>
                    <a:pt x="4775" y="728"/>
                  </a:cubicBezTo>
                  <a:cubicBezTo>
                    <a:pt x="3366" y="1365"/>
                    <a:pt x="2092" y="1456"/>
                    <a:pt x="1183" y="5685"/>
                  </a:cubicBezTo>
                  <a:cubicBezTo>
                    <a:pt x="1001" y="6458"/>
                    <a:pt x="0" y="7050"/>
                    <a:pt x="91" y="9278"/>
                  </a:cubicBezTo>
                  <a:cubicBezTo>
                    <a:pt x="137" y="10642"/>
                    <a:pt x="137" y="13053"/>
                    <a:pt x="137" y="13053"/>
                  </a:cubicBezTo>
                  <a:lnTo>
                    <a:pt x="11416" y="13053"/>
                  </a:lnTo>
                  <a:cubicBezTo>
                    <a:pt x="11416" y="13053"/>
                    <a:pt x="11688" y="12598"/>
                    <a:pt x="11416" y="12052"/>
                  </a:cubicBezTo>
                  <a:cubicBezTo>
                    <a:pt x="11279" y="11757"/>
                    <a:pt x="10995" y="11711"/>
                    <a:pt x="10722" y="11711"/>
                  </a:cubicBezTo>
                  <a:cubicBezTo>
                    <a:pt x="10601" y="11711"/>
                    <a:pt x="10482" y="11720"/>
                    <a:pt x="10379" y="11720"/>
                  </a:cubicBezTo>
                  <a:cubicBezTo>
                    <a:pt x="10250" y="11720"/>
                    <a:pt x="10147" y="11706"/>
                    <a:pt x="10097" y="11643"/>
                  </a:cubicBezTo>
                  <a:cubicBezTo>
                    <a:pt x="9824" y="11325"/>
                    <a:pt x="9869" y="10779"/>
                    <a:pt x="10006" y="9414"/>
                  </a:cubicBezTo>
                  <a:cubicBezTo>
                    <a:pt x="10097" y="8005"/>
                    <a:pt x="10188" y="4048"/>
                    <a:pt x="10415" y="3502"/>
                  </a:cubicBezTo>
                  <a:cubicBezTo>
                    <a:pt x="10506" y="3275"/>
                    <a:pt x="10688" y="2956"/>
                    <a:pt x="10915" y="2456"/>
                  </a:cubicBezTo>
                  <a:cubicBezTo>
                    <a:pt x="10415" y="2456"/>
                    <a:pt x="10188" y="1319"/>
                    <a:pt x="10551" y="546"/>
                  </a:cubicBezTo>
                  <a:lnTo>
                    <a:pt x="10551" y="500"/>
                  </a:lnTo>
                  <a:cubicBezTo>
                    <a:pt x="10006" y="546"/>
                    <a:pt x="9369" y="637"/>
                    <a:pt x="8687" y="637"/>
                  </a:cubicBezTo>
                  <a:cubicBezTo>
                    <a:pt x="7140" y="637"/>
                    <a:pt x="5958" y="228"/>
                    <a:pt x="5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5"/>
            <p:cNvSpPr/>
            <p:nvPr/>
          </p:nvSpPr>
          <p:spPr>
            <a:xfrm>
              <a:off x="3888637" y="2828152"/>
              <a:ext cx="62908" cy="150136"/>
            </a:xfrm>
            <a:custGeom>
              <a:avLst/>
              <a:gdLst/>
              <a:ahLst/>
              <a:cxnLst/>
              <a:rect l="l" t="t" r="r" b="b"/>
              <a:pathLst>
                <a:path w="820" h="1957" extrusionOk="0">
                  <a:moveTo>
                    <a:pt x="410" y="0"/>
                  </a:moveTo>
                  <a:lnTo>
                    <a:pt x="410" y="46"/>
                  </a:lnTo>
                  <a:cubicBezTo>
                    <a:pt x="1" y="819"/>
                    <a:pt x="228" y="1956"/>
                    <a:pt x="728" y="1956"/>
                  </a:cubicBezTo>
                  <a:cubicBezTo>
                    <a:pt x="728" y="1865"/>
                    <a:pt x="819" y="1820"/>
                    <a:pt x="819" y="1774"/>
                  </a:cubicBezTo>
                  <a:cubicBezTo>
                    <a:pt x="455" y="1547"/>
                    <a:pt x="364" y="637"/>
                    <a:pt x="63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5"/>
            <p:cNvSpPr/>
            <p:nvPr/>
          </p:nvSpPr>
          <p:spPr>
            <a:xfrm>
              <a:off x="3916562" y="2824623"/>
              <a:ext cx="55927" cy="139703"/>
            </a:xfrm>
            <a:custGeom>
              <a:avLst/>
              <a:gdLst/>
              <a:ahLst/>
              <a:cxnLst/>
              <a:rect l="l" t="t" r="r" b="b"/>
              <a:pathLst>
                <a:path w="729" h="1821" extrusionOk="0">
                  <a:moveTo>
                    <a:pt x="728" y="1"/>
                  </a:moveTo>
                  <a:lnTo>
                    <a:pt x="728" y="1"/>
                  </a:lnTo>
                  <a:cubicBezTo>
                    <a:pt x="592" y="46"/>
                    <a:pt x="455" y="46"/>
                    <a:pt x="273" y="46"/>
                  </a:cubicBezTo>
                  <a:cubicBezTo>
                    <a:pt x="0" y="683"/>
                    <a:pt x="91" y="1547"/>
                    <a:pt x="455" y="1820"/>
                  </a:cubicBezTo>
                  <a:cubicBezTo>
                    <a:pt x="637" y="1320"/>
                    <a:pt x="728" y="729"/>
                    <a:pt x="72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5"/>
            <p:cNvSpPr/>
            <p:nvPr/>
          </p:nvSpPr>
          <p:spPr>
            <a:xfrm>
              <a:off x="3553688" y="2685074"/>
              <a:ext cx="415272" cy="78175"/>
            </a:xfrm>
            <a:custGeom>
              <a:avLst/>
              <a:gdLst/>
              <a:ahLst/>
              <a:cxnLst/>
              <a:rect l="l" t="t" r="r" b="b"/>
              <a:pathLst>
                <a:path w="5413" h="1019" extrusionOk="0">
                  <a:moveTo>
                    <a:pt x="273" y="1"/>
                  </a:moveTo>
                  <a:cubicBezTo>
                    <a:pt x="228" y="46"/>
                    <a:pt x="228" y="137"/>
                    <a:pt x="182" y="228"/>
                  </a:cubicBezTo>
                  <a:lnTo>
                    <a:pt x="1" y="547"/>
                  </a:lnTo>
                  <a:cubicBezTo>
                    <a:pt x="1085" y="856"/>
                    <a:pt x="2148" y="1018"/>
                    <a:pt x="3434" y="1018"/>
                  </a:cubicBezTo>
                  <a:cubicBezTo>
                    <a:pt x="4036" y="1018"/>
                    <a:pt x="4688" y="983"/>
                    <a:pt x="5413" y="910"/>
                  </a:cubicBezTo>
                  <a:cubicBezTo>
                    <a:pt x="5367" y="683"/>
                    <a:pt x="5367" y="456"/>
                    <a:pt x="5276" y="274"/>
                  </a:cubicBezTo>
                  <a:cubicBezTo>
                    <a:pt x="4594" y="319"/>
                    <a:pt x="3639" y="410"/>
                    <a:pt x="2911" y="410"/>
                  </a:cubicBezTo>
                  <a:cubicBezTo>
                    <a:pt x="1820" y="410"/>
                    <a:pt x="956" y="183"/>
                    <a:pt x="27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5"/>
            <p:cNvSpPr/>
            <p:nvPr/>
          </p:nvSpPr>
          <p:spPr>
            <a:xfrm>
              <a:off x="3592047" y="2601375"/>
              <a:ext cx="359498" cy="72575"/>
            </a:xfrm>
            <a:custGeom>
              <a:avLst/>
              <a:gdLst/>
              <a:ahLst/>
              <a:cxnLst/>
              <a:rect l="l" t="t" r="r" b="b"/>
              <a:pathLst>
                <a:path w="4686" h="946" extrusionOk="0">
                  <a:moveTo>
                    <a:pt x="228" y="0"/>
                  </a:moveTo>
                  <a:cubicBezTo>
                    <a:pt x="183" y="182"/>
                    <a:pt x="137" y="410"/>
                    <a:pt x="1" y="637"/>
                  </a:cubicBezTo>
                  <a:cubicBezTo>
                    <a:pt x="850" y="835"/>
                    <a:pt x="1735" y="945"/>
                    <a:pt x="2731" y="945"/>
                  </a:cubicBezTo>
                  <a:cubicBezTo>
                    <a:pt x="3336" y="945"/>
                    <a:pt x="3981" y="905"/>
                    <a:pt x="4685" y="819"/>
                  </a:cubicBezTo>
                  <a:cubicBezTo>
                    <a:pt x="4640" y="592"/>
                    <a:pt x="4503" y="410"/>
                    <a:pt x="4458" y="228"/>
                  </a:cubicBezTo>
                  <a:cubicBezTo>
                    <a:pt x="3958" y="273"/>
                    <a:pt x="3139" y="364"/>
                    <a:pt x="2411" y="364"/>
                  </a:cubicBezTo>
                  <a:cubicBezTo>
                    <a:pt x="1593" y="364"/>
                    <a:pt x="774" y="182"/>
                    <a:pt x="2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5"/>
            <p:cNvSpPr/>
            <p:nvPr/>
          </p:nvSpPr>
          <p:spPr>
            <a:xfrm>
              <a:off x="3522310" y="2761869"/>
              <a:ext cx="450178" cy="76794"/>
            </a:xfrm>
            <a:custGeom>
              <a:avLst/>
              <a:gdLst/>
              <a:ahLst/>
              <a:cxnLst/>
              <a:rect l="l" t="t" r="r" b="b"/>
              <a:pathLst>
                <a:path w="5868" h="1001" extrusionOk="0">
                  <a:moveTo>
                    <a:pt x="182" y="0"/>
                  </a:moveTo>
                  <a:lnTo>
                    <a:pt x="0" y="364"/>
                  </a:lnTo>
                  <a:cubicBezTo>
                    <a:pt x="591" y="592"/>
                    <a:pt x="1774" y="1001"/>
                    <a:pt x="3320" y="1001"/>
                  </a:cubicBezTo>
                  <a:cubicBezTo>
                    <a:pt x="4321" y="1001"/>
                    <a:pt x="5230" y="910"/>
                    <a:pt x="5867" y="819"/>
                  </a:cubicBezTo>
                  <a:lnTo>
                    <a:pt x="5867" y="410"/>
                  </a:lnTo>
                  <a:cubicBezTo>
                    <a:pt x="5139" y="546"/>
                    <a:pt x="4093" y="592"/>
                    <a:pt x="3320" y="592"/>
                  </a:cubicBezTo>
                  <a:cubicBezTo>
                    <a:pt x="1956" y="592"/>
                    <a:pt x="819" y="182"/>
                    <a:pt x="18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5"/>
            <p:cNvSpPr/>
            <p:nvPr/>
          </p:nvSpPr>
          <p:spPr>
            <a:xfrm>
              <a:off x="3536273" y="2733943"/>
              <a:ext cx="436216" cy="69890"/>
            </a:xfrm>
            <a:custGeom>
              <a:avLst/>
              <a:gdLst/>
              <a:ahLst/>
              <a:cxnLst/>
              <a:rect l="l" t="t" r="r" b="b"/>
              <a:pathLst>
                <a:path w="5686" h="911" extrusionOk="0">
                  <a:moveTo>
                    <a:pt x="228" y="1"/>
                  </a:moveTo>
                  <a:cubicBezTo>
                    <a:pt x="182" y="137"/>
                    <a:pt x="46" y="273"/>
                    <a:pt x="0" y="364"/>
                  </a:cubicBezTo>
                  <a:cubicBezTo>
                    <a:pt x="637" y="546"/>
                    <a:pt x="1728" y="910"/>
                    <a:pt x="3138" y="910"/>
                  </a:cubicBezTo>
                  <a:cubicBezTo>
                    <a:pt x="3911" y="910"/>
                    <a:pt x="4957" y="819"/>
                    <a:pt x="5685" y="728"/>
                  </a:cubicBezTo>
                  <a:lnTo>
                    <a:pt x="5685" y="501"/>
                  </a:lnTo>
                  <a:cubicBezTo>
                    <a:pt x="5685" y="455"/>
                    <a:pt x="5640" y="319"/>
                    <a:pt x="5640" y="273"/>
                  </a:cubicBezTo>
                  <a:cubicBezTo>
                    <a:pt x="4774" y="360"/>
                    <a:pt x="4015" y="407"/>
                    <a:pt x="3317" y="407"/>
                  </a:cubicBezTo>
                  <a:cubicBezTo>
                    <a:pt x="2182" y="407"/>
                    <a:pt x="1214" y="282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5"/>
            <p:cNvSpPr/>
            <p:nvPr/>
          </p:nvSpPr>
          <p:spPr>
            <a:xfrm>
              <a:off x="3574632" y="2650168"/>
              <a:ext cx="383894" cy="66437"/>
            </a:xfrm>
            <a:custGeom>
              <a:avLst/>
              <a:gdLst/>
              <a:ahLst/>
              <a:cxnLst/>
              <a:rect l="l" t="t" r="r" b="b"/>
              <a:pathLst>
                <a:path w="5004" h="866" extrusionOk="0">
                  <a:moveTo>
                    <a:pt x="228" y="1"/>
                  </a:moveTo>
                  <a:cubicBezTo>
                    <a:pt x="182" y="92"/>
                    <a:pt x="137" y="274"/>
                    <a:pt x="0" y="456"/>
                  </a:cubicBezTo>
                  <a:cubicBezTo>
                    <a:pt x="637" y="638"/>
                    <a:pt x="1547" y="865"/>
                    <a:pt x="2638" y="865"/>
                  </a:cubicBezTo>
                  <a:cubicBezTo>
                    <a:pt x="3366" y="865"/>
                    <a:pt x="4321" y="774"/>
                    <a:pt x="5003" y="683"/>
                  </a:cubicBezTo>
                  <a:cubicBezTo>
                    <a:pt x="4958" y="501"/>
                    <a:pt x="4912" y="319"/>
                    <a:pt x="4912" y="183"/>
                  </a:cubicBezTo>
                  <a:cubicBezTo>
                    <a:pt x="4243" y="232"/>
                    <a:pt x="3627" y="257"/>
                    <a:pt x="3048" y="257"/>
                  </a:cubicBezTo>
                  <a:cubicBezTo>
                    <a:pt x="2015" y="257"/>
                    <a:pt x="1103" y="176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5"/>
            <p:cNvSpPr/>
            <p:nvPr/>
          </p:nvSpPr>
          <p:spPr>
            <a:xfrm>
              <a:off x="3853730" y="2308238"/>
              <a:ext cx="87305" cy="59916"/>
            </a:xfrm>
            <a:custGeom>
              <a:avLst/>
              <a:gdLst/>
              <a:ahLst/>
              <a:cxnLst/>
              <a:rect l="l" t="t" r="r" b="b"/>
              <a:pathLst>
                <a:path w="1138" h="781" extrusionOk="0">
                  <a:moveTo>
                    <a:pt x="592" y="1"/>
                  </a:moveTo>
                  <a:cubicBezTo>
                    <a:pt x="228" y="1"/>
                    <a:pt x="1" y="547"/>
                    <a:pt x="1" y="547"/>
                  </a:cubicBezTo>
                  <a:cubicBezTo>
                    <a:pt x="1" y="547"/>
                    <a:pt x="274" y="683"/>
                    <a:pt x="592" y="774"/>
                  </a:cubicBezTo>
                  <a:cubicBezTo>
                    <a:pt x="617" y="778"/>
                    <a:pt x="642" y="780"/>
                    <a:pt x="666" y="780"/>
                  </a:cubicBezTo>
                  <a:cubicBezTo>
                    <a:pt x="912" y="780"/>
                    <a:pt x="1138" y="592"/>
                    <a:pt x="1138" y="592"/>
                  </a:cubicBezTo>
                  <a:cubicBezTo>
                    <a:pt x="1138" y="592"/>
                    <a:pt x="1047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5"/>
            <p:cNvSpPr/>
            <p:nvPr/>
          </p:nvSpPr>
          <p:spPr>
            <a:xfrm>
              <a:off x="3033850" y="3686468"/>
              <a:ext cx="861844" cy="101267"/>
            </a:xfrm>
            <a:custGeom>
              <a:avLst/>
              <a:gdLst/>
              <a:ahLst/>
              <a:cxnLst/>
              <a:rect l="l" t="t" r="r" b="b"/>
              <a:pathLst>
                <a:path w="11234" h="1320" extrusionOk="0">
                  <a:moveTo>
                    <a:pt x="1137" y="0"/>
                  </a:moveTo>
                  <a:cubicBezTo>
                    <a:pt x="0" y="0"/>
                    <a:pt x="182" y="1319"/>
                    <a:pt x="1137" y="1319"/>
                  </a:cubicBezTo>
                  <a:lnTo>
                    <a:pt x="10006" y="1319"/>
                  </a:lnTo>
                  <a:cubicBezTo>
                    <a:pt x="11052" y="1319"/>
                    <a:pt x="11234" y="0"/>
                    <a:pt x="10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5"/>
            <p:cNvSpPr/>
            <p:nvPr/>
          </p:nvSpPr>
          <p:spPr>
            <a:xfrm>
              <a:off x="3745558" y="2144293"/>
              <a:ext cx="28002" cy="80323"/>
            </a:xfrm>
            <a:custGeom>
              <a:avLst/>
              <a:gdLst/>
              <a:ahLst/>
              <a:cxnLst/>
              <a:rect l="l" t="t" r="r" b="b"/>
              <a:pathLst>
                <a:path w="365" h="1047" extrusionOk="0">
                  <a:moveTo>
                    <a:pt x="228" y="0"/>
                  </a:moveTo>
                  <a:cubicBezTo>
                    <a:pt x="1" y="0"/>
                    <a:pt x="137" y="1046"/>
                    <a:pt x="137" y="1046"/>
                  </a:cubicBezTo>
                  <a:lnTo>
                    <a:pt x="365" y="1001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5"/>
            <p:cNvSpPr/>
            <p:nvPr/>
          </p:nvSpPr>
          <p:spPr>
            <a:xfrm>
              <a:off x="3389743" y="3212277"/>
              <a:ext cx="184966" cy="470739"/>
            </a:xfrm>
            <a:custGeom>
              <a:avLst/>
              <a:gdLst/>
              <a:ahLst/>
              <a:cxnLst/>
              <a:rect l="l" t="t" r="r" b="b"/>
              <a:pathLst>
                <a:path w="2411" h="6136" extrusionOk="0">
                  <a:moveTo>
                    <a:pt x="799" y="1"/>
                  </a:moveTo>
                  <a:cubicBezTo>
                    <a:pt x="355" y="1"/>
                    <a:pt x="0" y="178"/>
                    <a:pt x="0" y="178"/>
                  </a:cubicBezTo>
                  <a:cubicBezTo>
                    <a:pt x="0" y="178"/>
                    <a:pt x="161" y="146"/>
                    <a:pt x="392" y="146"/>
                  </a:cubicBezTo>
                  <a:cubicBezTo>
                    <a:pt x="710" y="146"/>
                    <a:pt x="1159" y="207"/>
                    <a:pt x="1501" y="497"/>
                  </a:cubicBezTo>
                  <a:cubicBezTo>
                    <a:pt x="1956" y="860"/>
                    <a:pt x="2183" y="1588"/>
                    <a:pt x="2138" y="2680"/>
                  </a:cubicBezTo>
                  <a:cubicBezTo>
                    <a:pt x="2047" y="4726"/>
                    <a:pt x="1774" y="5681"/>
                    <a:pt x="1683" y="6136"/>
                  </a:cubicBezTo>
                  <a:lnTo>
                    <a:pt x="1956" y="6136"/>
                  </a:lnTo>
                  <a:cubicBezTo>
                    <a:pt x="2138" y="5636"/>
                    <a:pt x="2319" y="4635"/>
                    <a:pt x="2410" y="2725"/>
                  </a:cubicBezTo>
                  <a:cubicBezTo>
                    <a:pt x="2410" y="1543"/>
                    <a:pt x="2183" y="724"/>
                    <a:pt x="1637" y="269"/>
                  </a:cubicBezTo>
                  <a:cubicBezTo>
                    <a:pt x="1364" y="64"/>
                    <a:pt x="1066" y="1"/>
                    <a:pt x="7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5"/>
            <p:cNvSpPr/>
            <p:nvPr/>
          </p:nvSpPr>
          <p:spPr>
            <a:xfrm>
              <a:off x="3661860" y="3065440"/>
              <a:ext cx="76794" cy="617576"/>
            </a:xfrm>
            <a:custGeom>
              <a:avLst/>
              <a:gdLst/>
              <a:ahLst/>
              <a:cxnLst/>
              <a:rect l="l" t="t" r="r" b="b"/>
              <a:pathLst>
                <a:path w="1001" h="8050" extrusionOk="0">
                  <a:moveTo>
                    <a:pt x="0" y="0"/>
                  </a:moveTo>
                  <a:cubicBezTo>
                    <a:pt x="1" y="0"/>
                    <a:pt x="546" y="1501"/>
                    <a:pt x="637" y="3320"/>
                  </a:cubicBezTo>
                  <a:cubicBezTo>
                    <a:pt x="683" y="3866"/>
                    <a:pt x="683" y="4775"/>
                    <a:pt x="683" y="5594"/>
                  </a:cubicBezTo>
                  <a:cubicBezTo>
                    <a:pt x="683" y="6595"/>
                    <a:pt x="683" y="7504"/>
                    <a:pt x="774" y="8050"/>
                  </a:cubicBezTo>
                  <a:lnTo>
                    <a:pt x="1001" y="8050"/>
                  </a:lnTo>
                  <a:cubicBezTo>
                    <a:pt x="910" y="7550"/>
                    <a:pt x="910" y="6595"/>
                    <a:pt x="910" y="5685"/>
                  </a:cubicBezTo>
                  <a:cubicBezTo>
                    <a:pt x="910" y="4821"/>
                    <a:pt x="910" y="3911"/>
                    <a:pt x="865" y="3275"/>
                  </a:cubicBezTo>
                  <a:cubicBezTo>
                    <a:pt x="774" y="1456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" name="Google Shape;1532;p45"/>
          <p:cNvGrpSpPr/>
          <p:nvPr/>
        </p:nvGrpSpPr>
        <p:grpSpPr>
          <a:xfrm>
            <a:off x="2968988" y="2838150"/>
            <a:ext cx="1111825" cy="170525"/>
            <a:chOff x="1893450" y="398925"/>
            <a:chExt cx="1111825" cy="170525"/>
          </a:xfrm>
        </p:grpSpPr>
        <p:sp>
          <p:nvSpPr>
            <p:cNvPr id="1533" name="Google Shape;1533;p45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5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5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5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46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HIEROGLYPHICS</a:t>
            </a:r>
            <a:endParaRPr/>
          </a:p>
        </p:txBody>
      </p:sp>
      <p:grpSp>
        <p:nvGrpSpPr>
          <p:cNvPr id="1542" name="Google Shape;1542;p46"/>
          <p:cNvGrpSpPr/>
          <p:nvPr/>
        </p:nvGrpSpPr>
        <p:grpSpPr>
          <a:xfrm>
            <a:off x="1025050" y="764688"/>
            <a:ext cx="1111825" cy="170525"/>
            <a:chOff x="1893450" y="398925"/>
            <a:chExt cx="1111825" cy="170525"/>
          </a:xfrm>
        </p:grpSpPr>
        <p:sp>
          <p:nvSpPr>
            <p:cNvPr id="1543" name="Google Shape;1543;p46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6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6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6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" name="Google Shape;1547;p46"/>
          <p:cNvGrpSpPr/>
          <p:nvPr/>
        </p:nvGrpSpPr>
        <p:grpSpPr>
          <a:xfrm flipH="1">
            <a:off x="7007175" y="764700"/>
            <a:ext cx="1111825" cy="170525"/>
            <a:chOff x="1893450" y="398925"/>
            <a:chExt cx="1111825" cy="170525"/>
          </a:xfrm>
        </p:grpSpPr>
        <p:sp>
          <p:nvSpPr>
            <p:cNvPr id="1548" name="Google Shape;1548;p46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6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6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6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52" name="Google Shape;155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923" y="1120213"/>
            <a:ext cx="2943426" cy="165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3" name="Google Shape;155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2600" y="2439933"/>
            <a:ext cx="2943425" cy="2276242"/>
          </a:xfrm>
          <a:prstGeom prst="rect">
            <a:avLst/>
          </a:prstGeom>
          <a:noFill/>
          <a:ln>
            <a:noFill/>
          </a:ln>
        </p:spPr>
      </p:pic>
      <p:sp>
        <p:nvSpPr>
          <p:cNvPr id="1554" name="Google Shape;1554;p46"/>
          <p:cNvSpPr txBox="1"/>
          <p:nvPr/>
        </p:nvSpPr>
        <p:spPr>
          <a:xfrm>
            <a:off x="850850" y="1541250"/>
            <a:ext cx="4229100" cy="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ABeeZee"/>
                <a:ea typeface="ABeeZee"/>
                <a:cs typeface="ABeeZee"/>
                <a:sym typeface="ABeeZee"/>
              </a:rPr>
              <a:t>Before using the </a:t>
            </a:r>
            <a:r>
              <a:rPr lang="en" sz="19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Arabic </a:t>
            </a:r>
            <a:r>
              <a:rPr lang="en" sz="1900" dirty="0">
                <a:latin typeface="ABeeZee"/>
                <a:ea typeface="ABeeZee"/>
                <a:cs typeface="ABeeZee"/>
                <a:sym typeface="ABeeZee"/>
              </a:rPr>
              <a:t>alphabet, Egyptians used hieroglyphics.</a:t>
            </a:r>
            <a:endParaRPr sz="1900" dirty="0"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555" name="Google Shape;1555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8251" y="2900338"/>
            <a:ext cx="3057125" cy="172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47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HIEROGLYPHICS</a:t>
            </a:r>
            <a:endParaRPr/>
          </a:p>
        </p:txBody>
      </p:sp>
      <p:grpSp>
        <p:nvGrpSpPr>
          <p:cNvPr id="1561" name="Google Shape;1561;p47"/>
          <p:cNvGrpSpPr/>
          <p:nvPr/>
        </p:nvGrpSpPr>
        <p:grpSpPr>
          <a:xfrm>
            <a:off x="1739550" y="764688"/>
            <a:ext cx="1111825" cy="170525"/>
            <a:chOff x="1893450" y="398925"/>
            <a:chExt cx="1111825" cy="170525"/>
          </a:xfrm>
        </p:grpSpPr>
        <p:sp>
          <p:nvSpPr>
            <p:cNvPr id="1562" name="Google Shape;1562;p47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7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7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7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6" name="Google Shape;1566;p47"/>
          <p:cNvGrpSpPr/>
          <p:nvPr/>
        </p:nvGrpSpPr>
        <p:grpSpPr>
          <a:xfrm flipH="1">
            <a:off x="6292575" y="764700"/>
            <a:ext cx="1111825" cy="170525"/>
            <a:chOff x="1893450" y="398925"/>
            <a:chExt cx="1111825" cy="170525"/>
          </a:xfrm>
        </p:grpSpPr>
        <p:sp>
          <p:nvSpPr>
            <p:cNvPr id="1567" name="Google Shape;1567;p47"/>
            <p:cNvSpPr/>
            <p:nvPr/>
          </p:nvSpPr>
          <p:spPr>
            <a:xfrm>
              <a:off x="1893450" y="451325"/>
              <a:ext cx="941325" cy="64350"/>
            </a:xfrm>
            <a:custGeom>
              <a:avLst/>
              <a:gdLst/>
              <a:ahLst/>
              <a:cxnLst/>
              <a:rect l="l" t="t" r="r" b="b"/>
              <a:pathLst>
                <a:path w="37653" h="2574" extrusionOk="0">
                  <a:moveTo>
                    <a:pt x="3208" y="1"/>
                  </a:moveTo>
                  <a:cubicBezTo>
                    <a:pt x="2598" y="1"/>
                    <a:pt x="2044" y="4"/>
                    <a:pt x="1553" y="11"/>
                  </a:cubicBezTo>
                  <a:cubicBezTo>
                    <a:pt x="1" y="11"/>
                    <a:pt x="1" y="1342"/>
                    <a:pt x="1" y="1342"/>
                  </a:cubicBezTo>
                  <a:cubicBezTo>
                    <a:pt x="1" y="1342"/>
                    <a:pt x="1" y="2562"/>
                    <a:pt x="1553" y="2562"/>
                  </a:cubicBezTo>
                  <a:cubicBezTo>
                    <a:pt x="2044" y="2570"/>
                    <a:pt x="2597" y="2573"/>
                    <a:pt x="3205" y="2573"/>
                  </a:cubicBezTo>
                  <a:cubicBezTo>
                    <a:pt x="7138" y="2573"/>
                    <a:pt x="13384" y="2429"/>
                    <a:pt x="19963" y="2285"/>
                  </a:cubicBezTo>
                  <a:cubicBezTo>
                    <a:pt x="27449" y="2174"/>
                    <a:pt x="37652" y="1342"/>
                    <a:pt x="37652" y="1342"/>
                  </a:cubicBezTo>
                  <a:cubicBezTo>
                    <a:pt x="37652" y="1342"/>
                    <a:pt x="27449" y="400"/>
                    <a:pt x="20074" y="289"/>
                  </a:cubicBezTo>
                  <a:cubicBezTo>
                    <a:pt x="13447" y="145"/>
                    <a:pt x="7153" y="1"/>
                    <a:pt x="3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7"/>
            <p:cNvSpPr/>
            <p:nvPr/>
          </p:nvSpPr>
          <p:spPr>
            <a:xfrm>
              <a:off x="2834750" y="445750"/>
              <a:ext cx="170525" cy="77025"/>
            </a:xfrm>
            <a:custGeom>
              <a:avLst/>
              <a:gdLst/>
              <a:ahLst/>
              <a:cxnLst/>
              <a:rect l="l" t="t" r="r" b="b"/>
              <a:pathLst>
                <a:path w="6821" h="3081" extrusionOk="0">
                  <a:moveTo>
                    <a:pt x="1768" y="0"/>
                  </a:moveTo>
                  <a:cubicBezTo>
                    <a:pt x="758" y="0"/>
                    <a:pt x="0" y="364"/>
                    <a:pt x="0" y="1454"/>
                  </a:cubicBezTo>
                  <a:cubicBezTo>
                    <a:pt x="0" y="2674"/>
                    <a:pt x="758" y="3081"/>
                    <a:pt x="1768" y="3081"/>
                  </a:cubicBezTo>
                  <a:cubicBezTo>
                    <a:pt x="3789" y="3081"/>
                    <a:pt x="6821" y="1454"/>
                    <a:pt x="6821" y="1454"/>
                  </a:cubicBezTo>
                  <a:cubicBezTo>
                    <a:pt x="6821" y="1454"/>
                    <a:pt x="3789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7"/>
            <p:cNvSpPr/>
            <p:nvPr/>
          </p:nvSpPr>
          <p:spPr>
            <a:xfrm>
              <a:off x="2819500" y="398925"/>
              <a:ext cx="99825" cy="170525"/>
            </a:xfrm>
            <a:custGeom>
              <a:avLst/>
              <a:gdLst/>
              <a:ahLst/>
              <a:cxnLst/>
              <a:rect l="l" t="t" r="r" b="b"/>
              <a:pathLst>
                <a:path w="3993" h="6821" extrusionOk="0">
                  <a:moveTo>
                    <a:pt x="2218" y="0"/>
                  </a:moveTo>
                  <a:cubicBezTo>
                    <a:pt x="2218" y="0"/>
                    <a:pt x="0" y="666"/>
                    <a:pt x="0" y="2052"/>
                  </a:cubicBezTo>
                  <a:lnTo>
                    <a:pt x="0" y="3438"/>
                  </a:lnTo>
                  <a:lnTo>
                    <a:pt x="0" y="4825"/>
                  </a:lnTo>
                  <a:cubicBezTo>
                    <a:pt x="0" y="6211"/>
                    <a:pt x="2218" y="6821"/>
                    <a:pt x="2218" y="6821"/>
                  </a:cubicBezTo>
                  <a:cubicBezTo>
                    <a:pt x="2218" y="6821"/>
                    <a:pt x="2163" y="5268"/>
                    <a:pt x="1775" y="4603"/>
                  </a:cubicBezTo>
                  <a:cubicBezTo>
                    <a:pt x="2995" y="4326"/>
                    <a:pt x="3993" y="3494"/>
                    <a:pt x="3993" y="3494"/>
                  </a:cubicBezTo>
                  <a:cubicBezTo>
                    <a:pt x="3993" y="3494"/>
                    <a:pt x="2995" y="2662"/>
                    <a:pt x="1775" y="2218"/>
                  </a:cubicBezTo>
                  <a:cubicBezTo>
                    <a:pt x="2163" y="1553"/>
                    <a:pt x="2218" y="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7"/>
            <p:cNvSpPr/>
            <p:nvPr/>
          </p:nvSpPr>
          <p:spPr>
            <a:xfrm>
              <a:off x="1918400" y="471325"/>
              <a:ext cx="216300" cy="26500"/>
            </a:xfrm>
            <a:custGeom>
              <a:avLst/>
              <a:gdLst/>
              <a:ahLst/>
              <a:cxnLst/>
              <a:rect l="l" t="t" r="r" b="b"/>
              <a:pathLst>
                <a:path w="8652" h="1060" extrusionOk="0">
                  <a:moveTo>
                    <a:pt x="2244" y="0"/>
                  </a:moveTo>
                  <a:cubicBezTo>
                    <a:pt x="962" y="0"/>
                    <a:pt x="1" y="136"/>
                    <a:pt x="1" y="542"/>
                  </a:cubicBezTo>
                  <a:cubicBezTo>
                    <a:pt x="1" y="930"/>
                    <a:pt x="962" y="1060"/>
                    <a:pt x="2244" y="1060"/>
                  </a:cubicBezTo>
                  <a:cubicBezTo>
                    <a:pt x="4807" y="1060"/>
                    <a:pt x="8651" y="542"/>
                    <a:pt x="8651" y="542"/>
                  </a:cubicBezTo>
                  <a:cubicBezTo>
                    <a:pt x="8651" y="542"/>
                    <a:pt x="4807" y="0"/>
                    <a:pt x="2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71" name="Google Shape;157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2113" y="2295076"/>
            <a:ext cx="6359725" cy="207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2" name="Google Shape;1572;p47"/>
          <p:cNvSpPr txBox="1"/>
          <p:nvPr/>
        </p:nvSpPr>
        <p:spPr>
          <a:xfrm>
            <a:off x="1392150" y="1324675"/>
            <a:ext cx="6359700" cy="8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BeeZee"/>
                <a:ea typeface="ABeeZee"/>
                <a:cs typeface="ABeeZee"/>
                <a:sym typeface="ABeeZee"/>
              </a:rPr>
              <a:t>They used </a:t>
            </a:r>
            <a:r>
              <a:rPr lang="en" sz="19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pictures </a:t>
            </a:r>
            <a:r>
              <a:rPr lang="en" sz="1900">
                <a:latin typeface="ABeeZee"/>
                <a:ea typeface="ABeeZee"/>
                <a:cs typeface="ABeeZee"/>
                <a:sym typeface="ABeeZee"/>
              </a:rPr>
              <a:t>instead of </a:t>
            </a:r>
            <a:r>
              <a:rPr lang="en" sz="19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words</a:t>
            </a:r>
            <a:r>
              <a:rPr lang="en" sz="1900">
                <a:latin typeface="ABeeZee"/>
                <a:ea typeface="ABeeZee"/>
                <a:cs typeface="ABeeZee"/>
                <a:sym typeface="ABeeZee"/>
              </a:rPr>
              <a:t>. Some pictures were used for two English letters</a:t>
            </a:r>
            <a:endParaRPr sz="1900"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istory Subject for High School: Egypt Revolution Day by Slidesgo">
  <a:themeElements>
    <a:clrScheme name="Simple Light">
      <a:dk1>
        <a:srgbClr val="000000"/>
      </a:dk1>
      <a:lt1>
        <a:srgbClr val="FFFFFF"/>
      </a:lt1>
      <a:dk2>
        <a:srgbClr val="32509B"/>
      </a:dk2>
      <a:lt2>
        <a:srgbClr val="FEC750"/>
      </a:lt2>
      <a:accent1>
        <a:srgbClr val="E82D2D"/>
      </a:accent1>
      <a:accent2>
        <a:srgbClr val="0C7268"/>
      </a:accent2>
      <a:accent3>
        <a:srgbClr val="148C7D"/>
      </a:accent3>
      <a:accent4>
        <a:srgbClr val="C1491A"/>
      </a:accent4>
      <a:accent5>
        <a:srgbClr val="F3F3F3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323</Words>
  <Application>Microsoft Office PowerPoint</Application>
  <PresentationFormat>On-screen Show (16:9)</PresentationFormat>
  <Paragraphs>76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Manrope ExtraBold</vt:lpstr>
      <vt:lpstr>Krub</vt:lpstr>
      <vt:lpstr>Arial</vt:lpstr>
      <vt:lpstr>Alfa Slab One</vt:lpstr>
      <vt:lpstr>ABeeZee</vt:lpstr>
      <vt:lpstr>History Subject for High School: Egypt Revolution Day by Slidesgo</vt:lpstr>
      <vt:lpstr> DAY 3 EGYPT</vt:lpstr>
      <vt:lpstr>LET’S LEARN ABOUT EGYPT</vt:lpstr>
      <vt:lpstr>LET’S LEARN ABOUT EGYPT</vt:lpstr>
      <vt:lpstr>FAMOUS PEOPLE FROM EGYPT</vt:lpstr>
      <vt:lpstr>EGYPTIAN CULTURE AND FOOD</vt:lpstr>
      <vt:lpstr>FUN FACTS ABOUT ANCIENT EGYPT</vt:lpstr>
      <vt:lpstr>HIEROGLYPHICS</vt:lpstr>
      <vt:lpstr>HIEROGLYPHICS</vt:lpstr>
      <vt:lpstr>HIEROGLYPHICS</vt:lpstr>
      <vt:lpstr>HIEROGLYPHICS</vt:lpstr>
      <vt:lpstr>IN YOUR BOOK…</vt:lpstr>
      <vt:lpstr>PowerPoint Presentation</vt:lpstr>
      <vt:lpstr>MAKE  YOUR OWN CARTOUCHE</vt:lpstr>
      <vt:lpstr>SECRET CODE (Cipher) RACE</vt:lpstr>
      <vt:lpstr>WHAT IS A CIPHER?</vt:lpstr>
      <vt:lpstr>Secret Code (Cipher) RACE</vt:lpstr>
      <vt:lpstr>JOURNAL WRITING</vt:lpstr>
      <vt:lpstr>JOURNAL WRITING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3 EGYPT</dc:title>
  <dc:creator>user</dc:creator>
  <cp:lastModifiedBy>user</cp:lastModifiedBy>
  <cp:revision>13</cp:revision>
  <dcterms:modified xsi:type="dcterms:W3CDTF">2024-07-10T04:27:51Z</dcterms:modified>
</cp:coreProperties>
</file>